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Playfair Display Medium"/>
      <p:regular r:id="rId47"/>
      <p:bold r:id="rId48"/>
      <p:italic r:id="rId49"/>
      <p:boldItalic r:id="rId50"/>
    </p:embeddedFont>
    <p:embeddedFont>
      <p:font typeface="Raleway"/>
      <p:regular r:id="rId51"/>
      <p:bold r:id="rId52"/>
      <p:italic r:id="rId53"/>
      <p:boldItalic r:id="rId54"/>
    </p:embeddedFont>
    <p:embeddedFont>
      <p:font typeface="DM Sans Medium"/>
      <p:regular r:id="rId55"/>
      <p:bold r:id="rId56"/>
      <p:italic r:id="rId57"/>
      <p:boldItalic r:id="rId58"/>
    </p:embeddedFont>
    <p:embeddedFont>
      <p:font typeface="Proxima Nova"/>
      <p:regular r:id="rId59"/>
      <p:bold r:id="rId60"/>
      <p:italic r:id="rId61"/>
      <p:boldItalic r:id="rId62"/>
    </p:embeddedFont>
    <p:embeddedFont>
      <p:font typeface="Roboto Medium"/>
      <p:regular r:id="rId63"/>
      <p:bold r:id="rId64"/>
      <p:italic r:id="rId65"/>
      <p:boldItalic r:id="rId66"/>
    </p:embeddedFont>
    <p:embeddedFont>
      <p:font typeface="Playfair Display"/>
      <p:regular r:id="rId67"/>
      <p:bold r:id="rId68"/>
      <p:italic r:id="rId69"/>
      <p:boldItalic r:id="rId70"/>
    </p:embeddedFont>
    <p:embeddedFont>
      <p:font typeface="Amatic SC"/>
      <p:regular r:id="rId71"/>
      <p:bold r:id="rId72"/>
    </p:embeddedFont>
    <p:embeddedFont>
      <p:font typeface="Anaheim"/>
      <p:regular r:id="rId73"/>
      <p:bold r:id="rId74"/>
    </p:embeddedFont>
    <p:embeddedFont>
      <p:font typeface="DM Sans"/>
      <p:regular r:id="rId75"/>
      <p:bold r:id="rId76"/>
      <p:italic r:id="rId77"/>
      <p:boldItalic r:id="rId7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20A8A07-9938-48A7-A9DF-7CAB1E487B29}">
  <a:tblStyle styleId="{820A8A07-9938-48A7-A9DF-7CAB1E487B2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48EB4CAD-1002-4825-842F-71DB759EE1B9}"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layfairDisplayMedium-bold.fntdata"/><Relationship Id="rId47" Type="http://schemas.openxmlformats.org/officeDocument/2006/relationships/font" Target="fonts/PlayfairDisplayMedium-regular.fntdata"/><Relationship Id="rId49" Type="http://schemas.openxmlformats.org/officeDocument/2006/relationships/font" Target="fonts/PlayfairDisplay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naheim-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DMSans-regular.fntdata"/><Relationship Id="rId30" Type="http://schemas.openxmlformats.org/officeDocument/2006/relationships/slide" Target="slides/slide24.xml"/><Relationship Id="rId74" Type="http://schemas.openxmlformats.org/officeDocument/2006/relationships/font" Target="fonts/Anaheim-bold.fntdata"/><Relationship Id="rId33" Type="http://schemas.openxmlformats.org/officeDocument/2006/relationships/slide" Target="slides/slide27.xml"/><Relationship Id="rId77" Type="http://schemas.openxmlformats.org/officeDocument/2006/relationships/font" Target="fonts/DMSans-italic.fntdata"/><Relationship Id="rId32" Type="http://schemas.openxmlformats.org/officeDocument/2006/relationships/slide" Target="slides/slide26.xml"/><Relationship Id="rId76" Type="http://schemas.openxmlformats.org/officeDocument/2006/relationships/font" Target="fonts/DMSans-bold.fntdata"/><Relationship Id="rId35" Type="http://schemas.openxmlformats.org/officeDocument/2006/relationships/slide" Target="slides/slide29.xml"/><Relationship Id="rId34" Type="http://schemas.openxmlformats.org/officeDocument/2006/relationships/slide" Target="slides/slide28.xml"/><Relationship Id="rId78" Type="http://schemas.openxmlformats.org/officeDocument/2006/relationships/font" Target="fonts/DMSans-boldItalic.fntdata"/><Relationship Id="rId71" Type="http://schemas.openxmlformats.org/officeDocument/2006/relationships/font" Target="fonts/AmaticSC-regular.fntdata"/><Relationship Id="rId70" Type="http://schemas.openxmlformats.org/officeDocument/2006/relationships/font" Target="fonts/PlayfairDisplay-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roximaNova-boldItalic.fntdata"/><Relationship Id="rId61" Type="http://schemas.openxmlformats.org/officeDocument/2006/relationships/font" Target="fonts/ProximaNova-italic.fntdata"/><Relationship Id="rId20" Type="http://schemas.openxmlformats.org/officeDocument/2006/relationships/slide" Target="slides/slide14.xml"/><Relationship Id="rId64" Type="http://schemas.openxmlformats.org/officeDocument/2006/relationships/font" Target="fonts/RobotoMedium-bold.fntdata"/><Relationship Id="rId63" Type="http://schemas.openxmlformats.org/officeDocument/2006/relationships/font" Target="fonts/RobotoMedium-regular.fntdata"/><Relationship Id="rId22" Type="http://schemas.openxmlformats.org/officeDocument/2006/relationships/slide" Target="slides/slide16.xml"/><Relationship Id="rId66" Type="http://schemas.openxmlformats.org/officeDocument/2006/relationships/font" Target="fonts/RobotoMedium-boldItalic.fntdata"/><Relationship Id="rId21" Type="http://schemas.openxmlformats.org/officeDocument/2006/relationships/slide" Target="slides/slide15.xml"/><Relationship Id="rId65" Type="http://schemas.openxmlformats.org/officeDocument/2006/relationships/font" Target="fonts/RobotoMedium-italic.fntdata"/><Relationship Id="rId24" Type="http://schemas.openxmlformats.org/officeDocument/2006/relationships/slide" Target="slides/slide18.xml"/><Relationship Id="rId68" Type="http://schemas.openxmlformats.org/officeDocument/2006/relationships/font" Target="fonts/PlayfairDisplay-bold.fntdata"/><Relationship Id="rId23" Type="http://schemas.openxmlformats.org/officeDocument/2006/relationships/slide" Target="slides/slide17.xml"/><Relationship Id="rId67" Type="http://schemas.openxmlformats.org/officeDocument/2006/relationships/font" Target="fonts/PlayfairDisplay-regular.fntdata"/><Relationship Id="rId60" Type="http://schemas.openxmlformats.org/officeDocument/2006/relationships/font" Target="fonts/ProximaNova-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layfairDisplay-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aleway-regular.fntdata"/><Relationship Id="rId50" Type="http://schemas.openxmlformats.org/officeDocument/2006/relationships/font" Target="fonts/PlayfairDisplayMedium-boldItalic.fntdata"/><Relationship Id="rId53" Type="http://schemas.openxmlformats.org/officeDocument/2006/relationships/font" Target="fonts/Raleway-italic.fntdata"/><Relationship Id="rId52" Type="http://schemas.openxmlformats.org/officeDocument/2006/relationships/font" Target="fonts/Raleway-bold.fntdata"/><Relationship Id="rId11" Type="http://schemas.openxmlformats.org/officeDocument/2006/relationships/slide" Target="slides/slide5.xml"/><Relationship Id="rId55" Type="http://schemas.openxmlformats.org/officeDocument/2006/relationships/font" Target="fonts/DMSansMedium-regular.fntdata"/><Relationship Id="rId10" Type="http://schemas.openxmlformats.org/officeDocument/2006/relationships/slide" Target="slides/slide4.xml"/><Relationship Id="rId54" Type="http://schemas.openxmlformats.org/officeDocument/2006/relationships/font" Target="fonts/Raleway-boldItalic.fntdata"/><Relationship Id="rId13" Type="http://schemas.openxmlformats.org/officeDocument/2006/relationships/slide" Target="slides/slide7.xml"/><Relationship Id="rId57" Type="http://schemas.openxmlformats.org/officeDocument/2006/relationships/font" Target="fonts/DMSansMedium-italic.fntdata"/><Relationship Id="rId12" Type="http://schemas.openxmlformats.org/officeDocument/2006/relationships/slide" Target="slides/slide6.xml"/><Relationship Id="rId56" Type="http://schemas.openxmlformats.org/officeDocument/2006/relationships/font" Target="fonts/DMSansMedium-bold.fntdata"/><Relationship Id="rId15" Type="http://schemas.openxmlformats.org/officeDocument/2006/relationships/slide" Target="slides/slide9.xml"/><Relationship Id="rId59" Type="http://schemas.openxmlformats.org/officeDocument/2006/relationships/font" Target="fonts/ProximaNova-regular.fntdata"/><Relationship Id="rId14" Type="http://schemas.openxmlformats.org/officeDocument/2006/relationships/slide" Target="slides/slide8.xml"/><Relationship Id="rId58" Type="http://schemas.openxmlformats.org/officeDocument/2006/relationships/font" Target="fonts/DMSansMedium-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2.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910c9cffe2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1910c9cffe2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1910c9cffe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1910c9cffe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910c9cffe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1910c9cffe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84d99d1a72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84d99d1a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84d99d1a72_0_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84d99d1a72_0_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04f468eb89_1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04f468eb89_1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27626417603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27626417603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4" name="Shape 444"/>
        <p:cNvGrpSpPr/>
        <p:nvPr/>
      </p:nvGrpSpPr>
      <p:grpSpPr>
        <a:xfrm>
          <a:off x="0" y="0"/>
          <a:ext cx="0" cy="0"/>
          <a:chOff x="0" y="0"/>
          <a:chExt cx="0" cy="0"/>
        </a:xfrm>
      </p:grpSpPr>
      <p:sp>
        <p:nvSpPr>
          <p:cNvPr id="445" name="Google Shape;445;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6" name="Google Shape;446;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0" name="Shape 450"/>
        <p:cNvGrpSpPr/>
        <p:nvPr/>
      </p:nvGrpSpPr>
      <p:grpSpPr>
        <a:xfrm>
          <a:off x="0" y="0"/>
          <a:ext cx="0" cy="0"/>
          <a:chOff x="0" y="0"/>
          <a:chExt cx="0" cy="0"/>
        </a:xfrm>
      </p:grpSpPr>
      <p:sp>
        <p:nvSpPr>
          <p:cNvPr id="451" name="Google Shape;451;g275d92f63f3_0_110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2" name="Google Shape;452;g275d92f63f3_0_110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275d92f63f3_0_1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275d92f63f3_0_1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275d92f63f3_0_110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275d92f63f3_0_110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275d92f63f3_0_110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0" name="Google Shape;480;g275d92f63f3_0_110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g275d92f63f3_0_1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6" name="Google Shape;496;g275d92f63f3_0_1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g275d92f63f3_0_11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g275d92f63f3_0_11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5" name="Shape 6745"/>
        <p:cNvGrpSpPr/>
        <p:nvPr/>
      </p:nvGrpSpPr>
      <p:grpSpPr>
        <a:xfrm>
          <a:off x="0" y="0"/>
          <a:ext cx="0" cy="0"/>
          <a:chOff x="0" y="0"/>
          <a:chExt cx="0" cy="0"/>
        </a:xfrm>
      </p:grpSpPr>
      <p:sp>
        <p:nvSpPr>
          <p:cNvPr id="6746" name="Google Shape;6746;g275d92f63f3_0_17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7" name="Google Shape;6747;g275d92f63f3_0_17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7626417603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7626417603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2" name="Shape 7172"/>
        <p:cNvGrpSpPr/>
        <p:nvPr/>
      </p:nvGrpSpPr>
      <p:grpSpPr>
        <a:xfrm>
          <a:off x="0" y="0"/>
          <a:ext cx="0" cy="0"/>
          <a:chOff x="0" y="0"/>
          <a:chExt cx="0" cy="0"/>
        </a:xfrm>
      </p:grpSpPr>
      <p:sp>
        <p:nvSpPr>
          <p:cNvPr id="7173" name="Google Shape;7173;g275d92f63f3_0_17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74" name="Google Shape;7174;g275d92f63f3_0_17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5" name="Shape 7335"/>
        <p:cNvGrpSpPr/>
        <p:nvPr/>
      </p:nvGrpSpPr>
      <p:grpSpPr>
        <a:xfrm>
          <a:off x="0" y="0"/>
          <a:ext cx="0" cy="0"/>
          <a:chOff x="0" y="0"/>
          <a:chExt cx="0" cy="0"/>
        </a:xfrm>
      </p:grpSpPr>
      <p:sp>
        <p:nvSpPr>
          <p:cNvPr id="7336" name="Google Shape;7336;g275d92f63f3_0_179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37" name="Google Shape;7337;g275d92f63f3_0_179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7" name="Shape 7737"/>
        <p:cNvGrpSpPr/>
        <p:nvPr/>
      </p:nvGrpSpPr>
      <p:grpSpPr>
        <a:xfrm>
          <a:off x="0" y="0"/>
          <a:ext cx="0" cy="0"/>
          <a:chOff x="0" y="0"/>
          <a:chExt cx="0" cy="0"/>
        </a:xfrm>
      </p:grpSpPr>
      <p:sp>
        <p:nvSpPr>
          <p:cNvPr id="7738" name="Google Shape;7738;g275d92f63f3_0_183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39" name="Google Shape;7739;g275d92f63f3_0_18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8" name="Shape 8108"/>
        <p:cNvGrpSpPr/>
        <p:nvPr/>
      </p:nvGrpSpPr>
      <p:grpSpPr>
        <a:xfrm>
          <a:off x="0" y="0"/>
          <a:ext cx="0" cy="0"/>
          <a:chOff x="0" y="0"/>
          <a:chExt cx="0" cy="0"/>
        </a:xfrm>
      </p:grpSpPr>
      <p:sp>
        <p:nvSpPr>
          <p:cNvPr id="8109" name="Google Shape;8109;g275d92f63f3_0_186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10" name="Google Shape;8110;g275d92f63f3_0_186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22" name="Shape 8422"/>
        <p:cNvGrpSpPr/>
        <p:nvPr/>
      </p:nvGrpSpPr>
      <p:grpSpPr>
        <a:xfrm>
          <a:off x="0" y="0"/>
          <a:ext cx="0" cy="0"/>
          <a:chOff x="0" y="0"/>
          <a:chExt cx="0" cy="0"/>
        </a:xfrm>
      </p:grpSpPr>
      <p:sp>
        <p:nvSpPr>
          <p:cNvPr id="8423" name="Google Shape;8423;g275d92f63f3_0_189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24" name="Google Shape;8424;g275d92f63f3_0_189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6" name="Shape 8716"/>
        <p:cNvGrpSpPr/>
        <p:nvPr/>
      </p:nvGrpSpPr>
      <p:grpSpPr>
        <a:xfrm>
          <a:off x="0" y="0"/>
          <a:ext cx="0" cy="0"/>
          <a:chOff x="0" y="0"/>
          <a:chExt cx="0" cy="0"/>
        </a:xfrm>
      </p:grpSpPr>
      <p:sp>
        <p:nvSpPr>
          <p:cNvPr id="8717" name="Google Shape;8717;g275d92f63f3_0_192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18" name="Google Shape;8718;g275d92f63f3_0_192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5" name="Shape 9075"/>
        <p:cNvGrpSpPr/>
        <p:nvPr/>
      </p:nvGrpSpPr>
      <p:grpSpPr>
        <a:xfrm>
          <a:off x="0" y="0"/>
          <a:ext cx="0" cy="0"/>
          <a:chOff x="0" y="0"/>
          <a:chExt cx="0" cy="0"/>
        </a:xfrm>
      </p:grpSpPr>
      <p:sp>
        <p:nvSpPr>
          <p:cNvPr id="9076" name="Google Shape;9076;g275d92f63f3_0_19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77" name="Google Shape;9077;g275d92f63f3_0_19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2" name="Shape 9492"/>
        <p:cNvGrpSpPr/>
        <p:nvPr/>
      </p:nvGrpSpPr>
      <p:grpSpPr>
        <a:xfrm>
          <a:off x="0" y="0"/>
          <a:ext cx="0" cy="0"/>
          <a:chOff x="0" y="0"/>
          <a:chExt cx="0" cy="0"/>
        </a:xfrm>
      </p:grpSpPr>
      <p:sp>
        <p:nvSpPr>
          <p:cNvPr id="9493" name="Google Shape;9493;g275d92f63f3_0_200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94" name="Google Shape;9494;g275d92f63f3_0_200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2" name="Shape 9832"/>
        <p:cNvGrpSpPr/>
        <p:nvPr/>
      </p:nvGrpSpPr>
      <p:grpSpPr>
        <a:xfrm>
          <a:off x="0" y="0"/>
          <a:ext cx="0" cy="0"/>
          <a:chOff x="0" y="0"/>
          <a:chExt cx="0" cy="0"/>
        </a:xfrm>
      </p:grpSpPr>
      <p:sp>
        <p:nvSpPr>
          <p:cNvPr id="9833" name="Google Shape;9833;g275d92f63f3_0_20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34" name="Google Shape;9834;g275d92f63f3_0_20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0" name="Shape 10020"/>
        <p:cNvGrpSpPr/>
        <p:nvPr/>
      </p:nvGrpSpPr>
      <p:grpSpPr>
        <a:xfrm>
          <a:off x="0" y="0"/>
          <a:ext cx="0" cy="0"/>
          <a:chOff x="0" y="0"/>
          <a:chExt cx="0" cy="0"/>
        </a:xfrm>
      </p:grpSpPr>
      <p:sp>
        <p:nvSpPr>
          <p:cNvPr id="10021" name="Google Shape;10021;g275d92f63f3_0_20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2" name="Google Shape;10022;g275d92f63f3_0_20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66" name="Shape 10266"/>
        <p:cNvGrpSpPr/>
        <p:nvPr/>
      </p:nvGrpSpPr>
      <p:grpSpPr>
        <a:xfrm>
          <a:off x="0" y="0"/>
          <a:ext cx="0" cy="0"/>
          <a:chOff x="0" y="0"/>
          <a:chExt cx="0" cy="0"/>
        </a:xfrm>
      </p:grpSpPr>
      <p:sp>
        <p:nvSpPr>
          <p:cNvPr id="10267" name="Google Shape;10267;g275d92f63f3_0_220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68" name="Google Shape;10268;g275d92f63f3_0_220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910c9cffe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910c9cffe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910c9cffe2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910c9cffe2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2560825"/>
            <a:ext cx="4595700" cy="1892400"/>
          </a:xfrm>
          <a:prstGeom prst="rect">
            <a:avLst/>
          </a:prstGeom>
        </p:spPr>
        <p:txBody>
          <a:bodyPr anchorCtr="0" anchor="b" bIns="91425" lIns="91425" spcFirstLastPara="1" rIns="91425" wrap="square" tIns="91425">
            <a:noAutofit/>
          </a:bodyPr>
          <a:lstStyle>
            <a:lvl1pPr lvl="0" algn="l">
              <a:spcBef>
                <a:spcPts val="0"/>
              </a:spcBef>
              <a:spcAft>
                <a:spcPts val="0"/>
              </a:spcAft>
              <a:buClr>
                <a:srgbClr val="191919"/>
              </a:buClr>
              <a:buSzPts val="5200"/>
              <a:buNone/>
              <a:defRPr sz="37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75" y="1007350"/>
            <a:ext cx="2208900" cy="5694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4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1" name="Google Shape;11;p2"/>
          <p:cNvCxnSpPr/>
          <p:nvPr/>
        </p:nvCxnSpPr>
        <p:spPr>
          <a:xfrm>
            <a:off x="3167225" y="539500"/>
            <a:ext cx="6072600" cy="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rot="10800000">
            <a:off x="843077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713225" y="3408625"/>
            <a:ext cx="2466300" cy="8190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6" name="Google Shape;56;p11"/>
          <p:cNvSpPr txBox="1"/>
          <p:nvPr>
            <p:ph idx="1" type="subTitle"/>
          </p:nvPr>
        </p:nvSpPr>
        <p:spPr>
          <a:xfrm>
            <a:off x="713225" y="2622925"/>
            <a:ext cx="2466300" cy="66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cxnSp>
        <p:nvCxnSpPr>
          <p:cNvPr id="57" name="Google Shape;57;p11"/>
          <p:cNvCxnSpPr/>
          <p:nvPr/>
        </p:nvCxnSpPr>
        <p:spPr>
          <a:xfrm>
            <a:off x="3167225" y="539500"/>
            <a:ext cx="6072600" cy="0"/>
          </a:xfrm>
          <a:prstGeom prst="straightConnector1">
            <a:avLst/>
          </a:prstGeom>
          <a:noFill/>
          <a:ln cap="flat" cmpd="sng" w="9525">
            <a:solidFill>
              <a:schemeClr val="dk1"/>
            </a:solidFill>
            <a:prstDash val="solid"/>
            <a:round/>
            <a:headEnd len="med" w="med" type="none"/>
            <a:tailEnd len="med" w="med" type="none"/>
          </a:ln>
        </p:spPr>
      </p:cxnSp>
      <p:cxnSp>
        <p:nvCxnSpPr>
          <p:cNvPr id="58" name="Google Shape;58;p11"/>
          <p:cNvCxnSpPr/>
          <p:nvPr/>
        </p:nvCxnSpPr>
        <p:spPr>
          <a:xfrm rot="10800000">
            <a:off x="843077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59" name="Shape 5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0" name="Shape 60"/>
        <p:cNvGrpSpPr/>
        <p:nvPr/>
      </p:nvGrpSpPr>
      <p:grpSpPr>
        <a:xfrm>
          <a:off x="0" y="0"/>
          <a:ext cx="0" cy="0"/>
          <a:chOff x="0" y="0"/>
          <a:chExt cx="0" cy="0"/>
        </a:xfrm>
      </p:grpSpPr>
      <p:sp>
        <p:nvSpPr>
          <p:cNvPr id="61" name="Google Shape;61;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2" name="Google Shape;62;p13"/>
          <p:cNvSpPr txBox="1"/>
          <p:nvPr>
            <p:ph hasCustomPrompt="1" idx="2" type="title"/>
          </p:nvPr>
        </p:nvSpPr>
        <p:spPr>
          <a:xfrm>
            <a:off x="720000" y="2648408"/>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p:nvPr>
            <p:ph hasCustomPrompt="1" idx="3" type="title"/>
          </p:nvPr>
        </p:nvSpPr>
        <p:spPr>
          <a:xfrm>
            <a:off x="3760200" y="2648391"/>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4" name="Google Shape;64;p13"/>
          <p:cNvSpPr txBox="1"/>
          <p:nvPr>
            <p:ph hasCustomPrompt="1" idx="4" type="title"/>
          </p:nvPr>
        </p:nvSpPr>
        <p:spPr>
          <a:xfrm>
            <a:off x="720000" y="3247483"/>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5" name="Google Shape;65;p13"/>
          <p:cNvSpPr txBox="1"/>
          <p:nvPr>
            <p:ph hasCustomPrompt="1" idx="5" type="title"/>
          </p:nvPr>
        </p:nvSpPr>
        <p:spPr>
          <a:xfrm>
            <a:off x="3760200" y="3247466"/>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6" name="Google Shape;66;p13"/>
          <p:cNvSpPr txBox="1"/>
          <p:nvPr>
            <p:ph hasCustomPrompt="1" idx="6" type="title"/>
          </p:nvPr>
        </p:nvSpPr>
        <p:spPr>
          <a:xfrm>
            <a:off x="720000" y="3846558"/>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7" name="Google Shape;67;p13"/>
          <p:cNvSpPr txBox="1"/>
          <p:nvPr>
            <p:ph hasCustomPrompt="1" idx="7" type="title"/>
          </p:nvPr>
        </p:nvSpPr>
        <p:spPr>
          <a:xfrm>
            <a:off x="3760200" y="3846541"/>
            <a:ext cx="734700" cy="4476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 name="Google Shape;68;p13"/>
          <p:cNvSpPr txBox="1"/>
          <p:nvPr>
            <p:ph idx="1" type="subTitle"/>
          </p:nvPr>
        </p:nvSpPr>
        <p:spPr>
          <a:xfrm>
            <a:off x="1454700" y="2648400"/>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69" name="Google Shape;69;p13"/>
          <p:cNvSpPr txBox="1"/>
          <p:nvPr>
            <p:ph idx="8" type="subTitle"/>
          </p:nvPr>
        </p:nvSpPr>
        <p:spPr>
          <a:xfrm>
            <a:off x="1454700" y="3247475"/>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0" name="Google Shape;70;p13"/>
          <p:cNvSpPr txBox="1"/>
          <p:nvPr>
            <p:ph idx="9" type="subTitle"/>
          </p:nvPr>
        </p:nvSpPr>
        <p:spPr>
          <a:xfrm>
            <a:off x="1454700" y="3846550"/>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1" name="Google Shape;71;p13"/>
          <p:cNvSpPr txBox="1"/>
          <p:nvPr>
            <p:ph idx="13" type="subTitle"/>
          </p:nvPr>
        </p:nvSpPr>
        <p:spPr>
          <a:xfrm>
            <a:off x="4494900" y="2648400"/>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2" name="Google Shape;72;p13"/>
          <p:cNvSpPr txBox="1"/>
          <p:nvPr>
            <p:ph idx="14" type="subTitle"/>
          </p:nvPr>
        </p:nvSpPr>
        <p:spPr>
          <a:xfrm>
            <a:off x="4494900" y="3247475"/>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73" name="Google Shape;73;p13"/>
          <p:cNvSpPr txBox="1"/>
          <p:nvPr>
            <p:ph idx="15" type="subTitle"/>
          </p:nvPr>
        </p:nvSpPr>
        <p:spPr>
          <a:xfrm>
            <a:off x="4494900" y="3846550"/>
            <a:ext cx="2305500" cy="44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cxnSp>
        <p:nvCxnSpPr>
          <p:cNvPr id="74" name="Google Shape;74;p13"/>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75" name="Google Shape;75;p13"/>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6" name="Shape 76"/>
        <p:cNvGrpSpPr/>
        <p:nvPr/>
      </p:nvGrpSpPr>
      <p:grpSpPr>
        <a:xfrm>
          <a:off x="0" y="0"/>
          <a:ext cx="0" cy="0"/>
          <a:chOff x="0" y="0"/>
          <a:chExt cx="0" cy="0"/>
        </a:xfrm>
      </p:grpSpPr>
      <p:sp>
        <p:nvSpPr>
          <p:cNvPr id="77" name="Google Shape;77;p14"/>
          <p:cNvSpPr txBox="1"/>
          <p:nvPr>
            <p:ph type="title"/>
          </p:nvPr>
        </p:nvSpPr>
        <p:spPr>
          <a:xfrm>
            <a:off x="1727575" y="537275"/>
            <a:ext cx="3021300" cy="482700"/>
          </a:xfrm>
          <a:prstGeom prst="rect">
            <a:avLst/>
          </a:prstGeom>
          <a:noFill/>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78" name="Google Shape;78;p14"/>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79" name="Google Shape;79;p14"/>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80" name="Shape 80"/>
        <p:cNvGrpSpPr/>
        <p:nvPr/>
      </p:nvGrpSpPr>
      <p:grpSpPr>
        <a:xfrm>
          <a:off x="0" y="0"/>
          <a:ext cx="0" cy="0"/>
          <a:chOff x="0" y="0"/>
          <a:chExt cx="0" cy="0"/>
        </a:xfrm>
      </p:grpSpPr>
      <p:sp>
        <p:nvSpPr>
          <p:cNvPr id="81" name="Google Shape;81;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82" name="Google Shape;82;p15"/>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83" name="Google Shape;83;p15"/>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_1">
    <p:spTree>
      <p:nvGrpSpPr>
        <p:cNvPr id="84" name="Shape 84"/>
        <p:cNvGrpSpPr/>
        <p:nvPr/>
      </p:nvGrpSpPr>
      <p:grpSpPr>
        <a:xfrm>
          <a:off x="0" y="0"/>
          <a:ext cx="0" cy="0"/>
          <a:chOff x="0" y="0"/>
          <a:chExt cx="0" cy="0"/>
        </a:xfrm>
      </p:grpSpPr>
      <p:sp>
        <p:nvSpPr>
          <p:cNvPr id="85" name="Google Shape;85;p16"/>
          <p:cNvSpPr txBox="1"/>
          <p:nvPr>
            <p:ph type="title"/>
          </p:nvPr>
        </p:nvSpPr>
        <p:spPr>
          <a:xfrm>
            <a:off x="713225" y="3404150"/>
            <a:ext cx="4598400" cy="6288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6" name="Google Shape;86;p16"/>
          <p:cNvSpPr txBox="1"/>
          <p:nvPr>
            <p:ph idx="1" type="subTitle"/>
          </p:nvPr>
        </p:nvSpPr>
        <p:spPr>
          <a:xfrm>
            <a:off x="713225" y="3975200"/>
            <a:ext cx="4598400" cy="62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87" name="Google Shape;87;p16"/>
          <p:cNvSpPr/>
          <p:nvPr>
            <p:ph idx="2" type="pic"/>
          </p:nvPr>
        </p:nvSpPr>
        <p:spPr>
          <a:xfrm>
            <a:off x="713225" y="539500"/>
            <a:ext cx="4598400" cy="2598300"/>
          </a:xfrm>
          <a:prstGeom prst="rect">
            <a:avLst/>
          </a:prstGeom>
          <a:noFill/>
          <a:ln>
            <a:noFill/>
          </a:ln>
        </p:spPr>
      </p:sp>
      <p:sp>
        <p:nvSpPr>
          <p:cNvPr id="88" name="Google Shape;88;p16"/>
          <p:cNvSpPr/>
          <p:nvPr>
            <p:ph idx="3" type="pic"/>
          </p:nvPr>
        </p:nvSpPr>
        <p:spPr>
          <a:xfrm>
            <a:off x="5564583" y="539500"/>
            <a:ext cx="2866200" cy="4064400"/>
          </a:xfrm>
          <a:prstGeom prst="rect">
            <a:avLst/>
          </a:prstGeom>
          <a:noFill/>
          <a:ln>
            <a:noFill/>
          </a:ln>
        </p:spPr>
      </p:sp>
      <p:cxnSp>
        <p:nvCxnSpPr>
          <p:cNvPr id="89" name="Google Shape;89;p16"/>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90" name="Google Shape;90;p16"/>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0">
    <p:spTree>
      <p:nvGrpSpPr>
        <p:cNvPr id="91" name="Shape 91"/>
        <p:cNvGrpSpPr/>
        <p:nvPr/>
      </p:nvGrpSpPr>
      <p:grpSpPr>
        <a:xfrm>
          <a:off x="0" y="0"/>
          <a:ext cx="0" cy="0"/>
          <a:chOff x="0" y="0"/>
          <a:chExt cx="0" cy="0"/>
        </a:xfrm>
      </p:grpSpPr>
      <p:sp>
        <p:nvSpPr>
          <p:cNvPr id="92" name="Google Shape;92;p17"/>
          <p:cNvSpPr txBox="1"/>
          <p:nvPr>
            <p:ph type="title"/>
          </p:nvPr>
        </p:nvSpPr>
        <p:spPr>
          <a:xfrm>
            <a:off x="6279450" y="539500"/>
            <a:ext cx="2151300" cy="11466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3" name="Google Shape;93;p17"/>
          <p:cNvSpPr txBox="1"/>
          <p:nvPr>
            <p:ph idx="1" type="subTitle"/>
          </p:nvPr>
        </p:nvSpPr>
        <p:spPr>
          <a:xfrm>
            <a:off x="6279450" y="1486025"/>
            <a:ext cx="2151300" cy="1026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94" name="Google Shape;94;p17"/>
          <p:cNvSpPr/>
          <p:nvPr>
            <p:ph idx="2" type="pic"/>
          </p:nvPr>
        </p:nvSpPr>
        <p:spPr>
          <a:xfrm>
            <a:off x="678047" y="539500"/>
            <a:ext cx="2709000" cy="4064400"/>
          </a:xfrm>
          <a:prstGeom prst="rect">
            <a:avLst/>
          </a:prstGeom>
          <a:noFill/>
          <a:ln>
            <a:noFill/>
          </a:ln>
        </p:spPr>
      </p:sp>
      <p:sp>
        <p:nvSpPr>
          <p:cNvPr id="95" name="Google Shape;95;p17"/>
          <p:cNvSpPr/>
          <p:nvPr>
            <p:ph idx="3" type="pic"/>
          </p:nvPr>
        </p:nvSpPr>
        <p:spPr>
          <a:xfrm>
            <a:off x="3690375" y="3055272"/>
            <a:ext cx="4740300" cy="1548600"/>
          </a:xfrm>
          <a:prstGeom prst="rect">
            <a:avLst/>
          </a:prstGeom>
          <a:noFill/>
          <a:ln>
            <a:noFill/>
          </a:ln>
        </p:spPr>
      </p:sp>
      <p:sp>
        <p:nvSpPr>
          <p:cNvPr id="96" name="Google Shape;96;p17"/>
          <p:cNvSpPr/>
          <p:nvPr>
            <p:ph idx="4" type="pic"/>
          </p:nvPr>
        </p:nvSpPr>
        <p:spPr>
          <a:xfrm>
            <a:off x="3690375" y="539500"/>
            <a:ext cx="2285700" cy="2285700"/>
          </a:xfrm>
          <a:prstGeom prst="rect">
            <a:avLst/>
          </a:prstGeom>
          <a:noFill/>
          <a:ln>
            <a:noFill/>
          </a:ln>
        </p:spPr>
      </p:sp>
      <p:cxnSp>
        <p:nvCxnSpPr>
          <p:cNvPr id="97" name="Google Shape;97;p17"/>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98" name="Google Shape;98;p17"/>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_1">
    <p:spTree>
      <p:nvGrpSpPr>
        <p:cNvPr id="99" name="Shape 99"/>
        <p:cNvGrpSpPr/>
        <p:nvPr/>
      </p:nvGrpSpPr>
      <p:grpSpPr>
        <a:xfrm>
          <a:off x="0" y="0"/>
          <a:ext cx="0" cy="0"/>
          <a:chOff x="0" y="0"/>
          <a:chExt cx="0" cy="0"/>
        </a:xfrm>
      </p:grpSpPr>
      <p:sp>
        <p:nvSpPr>
          <p:cNvPr id="100" name="Google Shape;100;p18"/>
          <p:cNvSpPr txBox="1"/>
          <p:nvPr>
            <p:ph type="title"/>
          </p:nvPr>
        </p:nvSpPr>
        <p:spPr>
          <a:xfrm>
            <a:off x="713250" y="445025"/>
            <a:ext cx="4635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1" name="Google Shape;101;p18"/>
          <p:cNvSpPr txBox="1"/>
          <p:nvPr>
            <p:ph idx="1" type="body"/>
          </p:nvPr>
        </p:nvSpPr>
        <p:spPr>
          <a:xfrm>
            <a:off x="713250" y="1406925"/>
            <a:ext cx="7717500" cy="25251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120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102" name="Google Shape;102;p18"/>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103" name="Google Shape;103;p18"/>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
    <p:spTree>
      <p:nvGrpSpPr>
        <p:cNvPr id="104" name="Shape 104"/>
        <p:cNvGrpSpPr/>
        <p:nvPr/>
      </p:nvGrpSpPr>
      <p:grpSpPr>
        <a:xfrm>
          <a:off x="0" y="0"/>
          <a:ext cx="0" cy="0"/>
          <a:chOff x="0" y="0"/>
          <a:chExt cx="0" cy="0"/>
        </a:xfrm>
      </p:grpSpPr>
      <p:sp>
        <p:nvSpPr>
          <p:cNvPr id="105" name="Google Shape;105;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6" name="Google Shape;106;p19"/>
          <p:cNvSpPr txBox="1"/>
          <p:nvPr>
            <p:ph idx="1" type="body"/>
          </p:nvPr>
        </p:nvSpPr>
        <p:spPr>
          <a:xfrm>
            <a:off x="720000" y="1187604"/>
            <a:ext cx="7704000" cy="28605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Font typeface="Nunito Light"/>
              <a:buChar char="●"/>
              <a:defRPr sz="1400"/>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107" name="Google Shape;107;p19"/>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108" name="Google Shape;108;p19"/>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TITLE_AND_BODY_2">
    <p:spTree>
      <p:nvGrpSpPr>
        <p:cNvPr id="109" name="Shape 109"/>
        <p:cNvGrpSpPr/>
        <p:nvPr/>
      </p:nvGrpSpPr>
      <p:grpSpPr>
        <a:xfrm>
          <a:off x="0" y="0"/>
          <a:ext cx="0" cy="0"/>
          <a:chOff x="0" y="0"/>
          <a:chExt cx="0" cy="0"/>
        </a:xfrm>
      </p:grpSpPr>
      <p:sp>
        <p:nvSpPr>
          <p:cNvPr id="110" name="Google Shape;110;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1" name="Google Shape;111;p20"/>
          <p:cNvSpPr txBox="1"/>
          <p:nvPr>
            <p:ph idx="1" type="body"/>
          </p:nvPr>
        </p:nvSpPr>
        <p:spPr>
          <a:xfrm>
            <a:off x="720000" y="1187589"/>
            <a:ext cx="7704000" cy="3416400"/>
          </a:xfrm>
          <a:prstGeom prst="rect">
            <a:avLst/>
          </a:prstGeom>
        </p:spPr>
        <p:txBody>
          <a:bodyPr anchorCtr="0" anchor="t" bIns="91425" lIns="91425" spcFirstLastPara="1" rIns="91425" wrap="square" tIns="91425">
            <a:noAutofit/>
          </a:bodyPr>
          <a:lstStyle>
            <a:lvl1pPr indent="-304800" lvl="0" marL="457200" rtl="0">
              <a:lnSpc>
                <a:spcPct val="115000"/>
              </a:lnSpc>
              <a:spcBef>
                <a:spcPts val="300"/>
              </a:spcBef>
              <a:spcAft>
                <a:spcPts val="0"/>
              </a:spcAft>
              <a:buSzPts val="1200"/>
              <a:buFont typeface="Nunito Light"/>
              <a:buChar char="●"/>
              <a:defRPr sz="1400"/>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112" name="Google Shape;112;p20"/>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113" name="Google Shape;113;p20"/>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713225" y="3762200"/>
            <a:ext cx="2822700" cy="841800"/>
          </a:xfrm>
          <a:prstGeom prst="rect">
            <a:avLst/>
          </a:prstGeom>
        </p:spPr>
        <p:txBody>
          <a:bodyPr anchorCtr="0" anchor="ctr" bIns="91425" lIns="91425" spcFirstLastPara="1" rIns="91425" wrap="square" tIns="91425">
            <a:noAutofit/>
          </a:bodyPr>
          <a:lstStyle>
            <a:lvl1pPr lvl="0" algn="l">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713225" y="2734600"/>
            <a:ext cx="1288800" cy="841800"/>
          </a:xfrm>
          <a:prstGeom prst="rect">
            <a:avLst/>
          </a:prstGeom>
          <a:noFill/>
        </p:spPr>
        <p:txBody>
          <a:bodyPr anchorCtr="0" anchor="ctr" bIns="91425" lIns="91425" spcFirstLastPara="1" rIns="91425" wrap="square" tIns="91425">
            <a:noAutofit/>
          </a:bodyPr>
          <a:lstStyle>
            <a:lvl1pPr lvl="0" rtl="0" algn="l">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p:nvPr>
            <p:ph idx="3" type="pic"/>
          </p:nvPr>
        </p:nvSpPr>
        <p:spPr>
          <a:xfrm flipH="1">
            <a:off x="5468450" y="819367"/>
            <a:ext cx="2623800" cy="3826800"/>
          </a:xfrm>
          <a:prstGeom prst="rect">
            <a:avLst/>
          </a:prstGeom>
          <a:noFill/>
          <a:ln>
            <a:noFill/>
          </a:ln>
        </p:spPr>
      </p:sp>
      <p:cxnSp>
        <p:nvCxnSpPr>
          <p:cNvPr id="17" name="Google Shape;17;p3"/>
          <p:cNvCxnSpPr/>
          <p:nvPr/>
        </p:nvCxnSpPr>
        <p:spPr>
          <a:xfrm>
            <a:off x="3167225" y="539500"/>
            <a:ext cx="6072600" cy="0"/>
          </a:xfrm>
          <a:prstGeom prst="straightConnector1">
            <a:avLst/>
          </a:prstGeom>
          <a:noFill/>
          <a:ln cap="flat" cmpd="sng" w="9525">
            <a:solidFill>
              <a:schemeClr val="dk1"/>
            </a:solidFill>
            <a:prstDash val="solid"/>
            <a:round/>
            <a:headEnd len="med" w="med" type="none"/>
            <a:tailEnd len="med" w="med" type="none"/>
          </a:ln>
        </p:spPr>
      </p:cxnSp>
      <p:cxnSp>
        <p:nvCxnSpPr>
          <p:cNvPr id="18" name="Google Shape;18;p3"/>
          <p:cNvCxnSpPr/>
          <p:nvPr/>
        </p:nvCxnSpPr>
        <p:spPr>
          <a:xfrm rot="10800000">
            <a:off x="843077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14" name="Shape 114"/>
        <p:cNvGrpSpPr/>
        <p:nvPr/>
      </p:nvGrpSpPr>
      <p:grpSpPr>
        <a:xfrm>
          <a:off x="0" y="0"/>
          <a:ext cx="0" cy="0"/>
          <a:chOff x="0" y="0"/>
          <a:chExt cx="0" cy="0"/>
        </a:xfrm>
      </p:grpSpPr>
      <p:sp>
        <p:nvSpPr>
          <p:cNvPr id="115" name="Google Shape;115;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6" name="Google Shape;116;p21"/>
          <p:cNvSpPr txBox="1"/>
          <p:nvPr>
            <p:ph idx="1" type="subTitle"/>
          </p:nvPr>
        </p:nvSpPr>
        <p:spPr>
          <a:xfrm>
            <a:off x="713225" y="3147477"/>
            <a:ext cx="2106900" cy="135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17" name="Google Shape;117;p21"/>
          <p:cNvSpPr txBox="1"/>
          <p:nvPr>
            <p:ph idx="2" type="subTitle"/>
          </p:nvPr>
        </p:nvSpPr>
        <p:spPr>
          <a:xfrm>
            <a:off x="3074432" y="3147477"/>
            <a:ext cx="2106900" cy="135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18" name="Google Shape;118;p21"/>
          <p:cNvSpPr txBox="1"/>
          <p:nvPr>
            <p:ph idx="3" type="subTitle"/>
          </p:nvPr>
        </p:nvSpPr>
        <p:spPr>
          <a:xfrm>
            <a:off x="5435639" y="3147479"/>
            <a:ext cx="2106900" cy="1350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19" name="Google Shape;119;p21"/>
          <p:cNvSpPr txBox="1"/>
          <p:nvPr>
            <p:ph idx="4" type="subTitle"/>
          </p:nvPr>
        </p:nvSpPr>
        <p:spPr>
          <a:xfrm>
            <a:off x="713225" y="2494475"/>
            <a:ext cx="2106900" cy="745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0" name="Google Shape;120;p21"/>
          <p:cNvSpPr txBox="1"/>
          <p:nvPr>
            <p:ph idx="5" type="subTitle"/>
          </p:nvPr>
        </p:nvSpPr>
        <p:spPr>
          <a:xfrm>
            <a:off x="3074433" y="2494475"/>
            <a:ext cx="2106900" cy="745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21" name="Google Shape;121;p21"/>
          <p:cNvSpPr txBox="1"/>
          <p:nvPr>
            <p:ph idx="6" type="subTitle"/>
          </p:nvPr>
        </p:nvSpPr>
        <p:spPr>
          <a:xfrm>
            <a:off x="5435634" y="2494475"/>
            <a:ext cx="2106900" cy="745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cxnSp>
        <p:nvCxnSpPr>
          <p:cNvPr id="122" name="Google Shape;122;p21"/>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123" name="Google Shape;123;p21"/>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24" name="Shape 124"/>
        <p:cNvGrpSpPr/>
        <p:nvPr/>
      </p:nvGrpSpPr>
      <p:grpSpPr>
        <a:xfrm>
          <a:off x="0" y="0"/>
          <a:ext cx="0" cy="0"/>
          <a:chOff x="0" y="0"/>
          <a:chExt cx="0" cy="0"/>
        </a:xfrm>
      </p:grpSpPr>
      <p:sp>
        <p:nvSpPr>
          <p:cNvPr id="125" name="Google Shape;125;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6" name="Google Shape;126;p22"/>
          <p:cNvSpPr txBox="1"/>
          <p:nvPr>
            <p:ph idx="1" type="subTitle"/>
          </p:nvPr>
        </p:nvSpPr>
        <p:spPr>
          <a:xfrm>
            <a:off x="720000" y="1945660"/>
            <a:ext cx="28110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7" name="Google Shape;127;p22"/>
          <p:cNvSpPr txBox="1"/>
          <p:nvPr>
            <p:ph idx="2" type="subTitle"/>
          </p:nvPr>
        </p:nvSpPr>
        <p:spPr>
          <a:xfrm>
            <a:off x="4546553" y="1945654"/>
            <a:ext cx="29046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8" name="Google Shape;128;p22"/>
          <p:cNvSpPr txBox="1"/>
          <p:nvPr>
            <p:ph idx="3" type="subTitle"/>
          </p:nvPr>
        </p:nvSpPr>
        <p:spPr>
          <a:xfrm>
            <a:off x="720000" y="3515588"/>
            <a:ext cx="28110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9" name="Google Shape;129;p22"/>
          <p:cNvSpPr txBox="1"/>
          <p:nvPr>
            <p:ph idx="4" type="subTitle"/>
          </p:nvPr>
        </p:nvSpPr>
        <p:spPr>
          <a:xfrm>
            <a:off x="4546551" y="3515588"/>
            <a:ext cx="2904600" cy="108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0" name="Google Shape;130;p22"/>
          <p:cNvSpPr txBox="1"/>
          <p:nvPr>
            <p:ph idx="5" type="subTitle"/>
          </p:nvPr>
        </p:nvSpPr>
        <p:spPr>
          <a:xfrm>
            <a:off x="719999" y="1666404"/>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1" name="Google Shape;131;p22"/>
          <p:cNvSpPr txBox="1"/>
          <p:nvPr>
            <p:ph idx="6" type="subTitle"/>
          </p:nvPr>
        </p:nvSpPr>
        <p:spPr>
          <a:xfrm>
            <a:off x="719999" y="3236407"/>
            <a:ext cx="28110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2" name="Google Shape;132;p22"/>
          <p:cNvSpPr txBox="1"/>
          <p:nvPr>
            <p:ph idx="7" type="subTitle"/>
          </p:nvPr>
        </p:nvSpPr>
        <p:spPr>
          <a:xfrm>
            <a:off x="4546525" y="1666400"/>
            <a:ext cx="2904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33" name="Google Shape;133;p22"/>
          <p:cNvSpPr txBox="1"/>
          <p:nvPr>
            <p:ph idx="8" type="subTitle"/>
          </p:nvPr>
        </p:nvSpPr>
        <p:spPr>
          <a:xfrm>
            <a:off x="4546525" y="3236407"/>
            <a:ext cx="29046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cxnSp>
        <p:nvCxnSpPr>
          <p:cNvPr id="134" name="Google Shape;134;p22"/>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135" name="Google Shape;135;p22"/>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36" name="Shape 136"/>
        <p:cNvGrpSpPr/>
        <p:nvPr/>
      </p:nvGrpSpPr>
      <p:grpSpPr>
        <a:xfrm>
          <a:off x="0" y="0"/>
          <a:ext cx="0" cy="0"/>
          <a:chOff x="0" y="0"/>
          <a:chExt cx="0" cy="0"/>
        </a:xfrm>
      </p:grpSpPr>
      <p:sp>
        <p:nvSpPr>
          <p:cNvPr id="137" name="Google Shape;137;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 name="Google Shape;138;p23"/>
          <p:cNvSpPr txBox="1"/>
          <p:nvPr>
            <p:ph idx="1" type="subTitle"/>
          </p:nvPr>
        </p:nvSpPr>
        <p:spPr>
          <a:xfrm>
            <a:off x="720025" y="1867400"/>
            <a:ext cx="24693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9" name="Google Shape;139;p23"/>
          <p:cNvSpPr txBox="1"/>
          <p:nvPr>
            <p:ph idx="2" type="subTitle"/>
          </p:nvPr>
        </p:nvSpPr>
        <p:spPr>
          <a:xfrm>
            <a:off x="3282145" y="1867410"/>
            <a:ext cx="25797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0" name="Google Shape;140;p23"/>
          <p:cNvSpPr txBox="1"/>
          <p:nvPr>
            <p:ph idx="3" type="subTitle"/>
          </p:nvPr>
        </p:nvSpPr>
        <p:spPr>
          <a:xfrm>
            <a:off x="720025" y="3544702"/>
            <a:ext cx="24693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1" name="Google Shape;141;p23"/>
          <p:cNvSpPr txBox="1"/>
          <p:nvPr>
            <p:ph idx="4" type="subTitle"/>
          </p:nvPr>
        </p:nvSpPr>
        <p:spPr>
          <a:xfrm>
            <a:off x="3282155" y="3544703"/>
            <a:ext cx="25797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2" name="Google Shape;142;p23"/>
          <p:cNvSpPr txBox="1"/>
          <p:nvPr>
            <p:ph idx="5" type="subTitle"/>
          </p:nvPr>
        </p:nvSpPr>
        <p:spPr>
          <a:xfrm>
            <a:off x="5954680" y="1867406"/>
            <a:ext cx="24693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3" name="Google Shape;143;p23"/>
          <p:cNvSpPr txBox="1"/>
          <p:nvPr>
            <p:ph idx="6" type="subTitle"/>
          </p:nvPr>
        </p:nvSpPr>
        <p:spPr>
          <a:xfrm>
            <a:off x="5954699" y="3544702"/>
            <a:ext cx="2469300" cy="1059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4" name="Google Shape;144;p23"/>
          <p:cNvSpPr txBox="1"/>
          <p:nvPr>
            <p:ph idx="7" type="subTitle"/>
          </p:nvPr>
        </p:nvSpPr>
        <p:spPr>
          <a:xfrm>
            <a:off x="720025" y="1305419"/>
            <a:ext cx="2469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5" name="Google Shape;145;p23"/>
          <p:cNvSpPr txBox="1"/>
          <p:nvPr>
            <p:ph idx="8" type="subTitle"/>
          </p:nvPr>
        </p:nvSpPr>
        <p:spPr>
          <a:xfrm>
            <a:off x="3282145" y="1305419"/>
            <a:ext cx="2577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6" name="Google Shape;146;p23"/>
          <p:cNvSpPr txBox="1"/>
          <p:nvPr>
            <p:ph idx="9" type="subTitle"/>
          </p:nvPr>
        </p:nvSpPr>
        <p:spPr>
          <a:xfrm>
            <a:off x="5954680" y="1305419"/>
            <a:ext cx="24669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7" name="Google Shape;147;p23"/>
          <p:cNvSpPr txBox="1"/>
          <p:nvPr>
            <p:ph idx="13" type="subTitle"/>
          </p:nvPr>
        </p:nvSpPr>
        <p:spPr>
          <a:xfrm>
            <a:off x="720025" y="2985210"/>
            <a:ext cx="2469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8" name="Google Shape;148;p23"/>
          <p:cNvSpPr txBox="1"/>
          <p:nvPr>
            <p:ph idx="14" type="subTitle"/>
          </p:nvPr>
        </p:nvSpPr>
        <p:spPr>
          <a:xfrm>
            <a:off x="3282145" y="2985206"/>
            <a:ext cx="2577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49" name="Google Shape;149;p23"/>
          <p:cNvSpPr txBox="1"/>
          <p:nvPr>
            <p:ph idx="15" type="subTitle"/>
          </p:nvPr>
        </p:nvSpPr>
        <p:spPr>
          <a:xfrm>
            <a:off x="5954680" y="2985200"/>
            <a:ext cx="2469300" cy="671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cxnSp>
        <p:nvCxnSpPr>
          <p:cNvPr id="150" name="Google Shape;150;p23"/>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151" name="Google Shape;151;p23"/>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52" name="Shape 152"/>
        <p:cNvGrpSpPr/>
        <p:nvPr/>
      </p:nvGrpSpPr>
      <p:grpSpPr>
        <a:xfrm>
          <a:off x="0" y="0"/>
          <a:ext cx="0" cy="0"/>
          <a:chOff x="0" y="0"/>
          <a:chExt cx="0" cy="0"/>
        </a:xfrm>
      </p:grpSpPr>
      <p:sp>
        <p:nvSpPr>
          <p:cNvPr id="153" name="Google Shape;153;p24"/>
          <p:cNvSpPr txBox="1"/>
          <p:nvPr>
            <p:ph type="title"/>
          </p:nvPr>
        </p:nvSpPr>
        <p:spPr>
          <a:xfrm>
            <a:off x="734825" y="2908025"/>
            <a:ext cx="3108300" cy="7254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7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4" name="Google Shape;154;p24"/>
          <p:cNvSpPr txBox="1"/>
          <p:nvPr>
            <p:ph idx="1" type="subTitle"/>
          </p:nvPr>
        </p:nvSpPr>
        <p:spPr>
          <a:xfrm>
            <a:off x="734825" y="3543900"/>
            <a:ext cx="3108300" cy="913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cxnSp>
        <p:nvCxnSpPr>
          <p:cNvPr id="155" name="Google Shape;155;p24"/>
          <p:cNvCxnSpPr/>
          <p:nvPr/>
        </p:nvCxnSpPr>
        <p:spPr>
          <a:xfrm>
            <a:off x="3167225" y="539500"/>
            <a:ext cx="6072600" cy="0"/>
          </a:xfrm>
          <a:prstGeom prst="straightConnector1">
            <a:avLst/>
          </a:prstGeom>
          <a:noFill/>
          <a:ln cap="flat" cmpd="sng" w="9525">
            <a:solidFill>
              <a:schemeClr val="dk1"/>
            </a:solidFill>
            <a:prstDash val="solid"/>
            <a:round/>
            <a:headEnd len="med" w="med" type="none"/>
            <a:tailEnd len="med" w="med" type="none"/>
          </a:ln>
        </p:spPr>
      </p:cxnSp>
      <p:cxnSp>
        <p:nvCxnSpPr>
          <p:cNvPr id="156" name="Google Shape;156;p24"/>
          <p:cNvCxnSpPr/>
          <p:nvPr/>
        </p:nvCxnSpPr>
        <p:spPr>
          <a:xfrm rot="10800000">
            <a:off x="8430775" y="-28312"/>
            <a:ext cx="0" cy="4632300"/>
          </a:xfrm>
          <a:prstGeom prst="straightConnector1">
            <a:avLst/>
          </a:prstGeom>
          <a:noFill/>
          <a:ln cap="flat" cmpd="sng" w="9525">
            <a:solidFill>
              <a:schemeClr val="dk1"/>
            </a:solidFill>
            <a:prstDash val="solid"/>
            <a:round/>
            <a:headEnd len="med" w="med" type="none"/>
            <a:tailEnd len="med" w="med" type="none"/>
          </a:ln>
        </p:spPr>
      </p:cxnSp>
      <p:sp>
        <p:nvSpPr>
          <p:cNvPr id="157" name="Google Shape;157;p24"/>
          <p:cNvSpPr txBox="1"/>
          <p:nvPr/>
        </p:nvSpPr>
        <p:spPr>
          <a:xfrm>
            <a:off x="4050875" y="3730325"/>
            <a:ext cx="42540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000">
                <a:solidFill>
                  <a:schemeClr val="dk1"/>
                </a:solidFill>
                <a:latin typeface="DM Sans"/>
                <a:ea typeface="DM Sans"/>
                <a:cs typeface="DM Sans"/>
                <a:sym typeface="DM Sans"/>
              </a:rPr>
              <a:t>CREDITS:</a:t>
            </a:r>
            <a:r>
              <a:rPr lang="en" sz="1000">
                <a:solidFill>
                  <a:schemeClr val="dk1"/>
                </a:solidFill>
                <a:latin typeface="DM Sans"/>
                <a:ea typeface="DM Sans"/>
                <a:cs typeface="DM Sans"/>
                <a:sym typeface="DM Sans"/>
              </a:rPr>
              <a:t> This presentation template was created by </a:t>
            </a:r>
            <a:r>
              <a:rPr b="1" lang="en" sz="1000" u="sng">
                <a:solidFill>
                  <a:schemeClr val="dk1"/>
                </a:solidFill>
                <a:latin typeface="DM Sans"/>
                <a:ea typeface="DM Sans"/>
                <a:cs typeface="DM Sans"/>
                <a:sym typeface="DM Sans"/>
                <a:hlinkClick r:id="rId2">
                  <a:extLst>
                    <a:ext uri="{A12FA001-AC4F-418D-AE19-62706E023703}">
                      <ahyp:hlinkClr val="tx"/>
                    </a:ext>
                  </a:extLst>
                </a:hlinkClick>
              </a:rPr>
              <a:t>Slidesgo</a:t>
            </a:r>
            <a:r>
              <a:rPr lang="en" sz="1000">
                <a:solidFill>
                  <a:schemeClr val="dk1"/>
                </a:solidFill>
                <a:latin typeface="DM Sans"/>
                <a:ea typeface="DM Sans"/>
                <a:cs typeface="DM Sans"/>
                <a:sym typeface="DM Sans"/>
              </a:rPr>
              <a:t>, and includes icons by </a:t>
            </a:r>
            <a:r>
              <a:rPr b="1" lang="en" sz="1000" u="sng">
                <a:solidFill>
                  <a:schemeClr val="dk1"/>
                </a:solidFill>
                <a:latin typeface="DM Sans"/>
                <a:ea typeface="DM Sans"/>
                <a:cs typeface="DM Sans"/>
                <a:sym typeface="DM Sans"/>
                <a:hlinkClick r:id="rId3">
                  <a:extLst>
                    <a:ext uri="{A12FA001-AC4F-418D-AE19-62706E023703}">
                      <ahyp:hlinkClr val="tx"/>
                    </a:ext>
                  </a:extLst>
                </a:hlinkClick>
              </a:rPr>
              <a:t>Flaticon</a:t>
            </a:r>
            <a:r>
              <a:rPr lang="en" sz="1000">
                <a:solidFill>
                  <a:schemeClr val="dk1"/>
                </a:solidFill>
                <a:latin typeface="DM Sans"/>
                <a:ea typeface="DM Sans"/>
                <a:cs typeface="DM Sans"/>
                <a:sym typeface="DM Sans"/>
              </a:rPr>
              <a:t>, and infographics &amp; images by </a:t>
            </a:r>
            <a:r>
              <a:rPr b="1" lang="en" sz="1000" u="sng">
                <a:solidFill>
                  <a:schemeClr val="dk1"/>
                </a:solidFill>
                <a:latin typeface="DM Sans"/>
                <a:ea typeface="DM Sans"/>
                <a:cs typeface="DM Sans"/>
                <a:sym typeface="DM Sans"/>
                <a:hlinkClick r:id="rId4">
                  <a:extLst>
                    <a:ext uri="{A12FA001-AC4F-418D-AE19-62706E023703}">
                      <ahyp:hlinkClr val="tx"/>
                    </a:ext>
                  </a:extLst>
                </a:hlinkClick>
              </a:rPr>
              <a:t>Freepik</a:t>
            </a:r>
            <a:r>
              <a:rPr lang="en" sz="1000" u="sng">
                <a:solidFill>
                  <a:schemeClr val="dk1"/>
                </a:solidFill>
                <a:latin typeface="DM Sans"/>
                <a:ea typeface="DM Sans"/>
                <a:cs typeface="DM Sans"/>
                <a:sym typeface="DM Sans"/>
              </a:rPr>
              <a:t> </a:t>
            </a:r>
            <a:endParaRPr b="1" sz="1000" u="sng">
              <a:solidFill>
                <a:schemeClr val="dk1"/>
              </a:solidFill>
              <a:latin typeface="DM Sans"/>
              <a:ea typeface="DM Sans"/>
              <a:cs typeface="DM Sans"/>
              <a:sym typeface="DM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58" name="Shape 158"/>
        <p:cNvGrpSpPr/>
        <p:nvPr/>
      </p:nvGrpSpPr>
      <p:grpSpPr>
        <a:xfrm>
          <a:off x="0" y="0"/>
          <a:ext cx="0" cy="0"/>
          <a:chOff x="0" y="0"/>
          <a:chExt cx="0" cy="0"/>
        </a:xfrm>
      </p:grpSpPr>
      <p:cxnSp>
        <p:nvCxnSpPr>
          <p:cNvPr id="159" name="Google Shape;159;p25"/>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160" name="Google Shape;160;p25"/>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61" name="Shape 161"/>
        <p:cNvGrpSpPr/>
        <p:nvPr/>
      </p:nvGrpSpPr>
      <p:grpSpPr>
        <a:xfrm>
          <a:off x="0" y="0"/>
          <a:ext cx="0" cy="0"/>
          <a:chOff x="0" y="0"/>
          <a:chExt cx="0" cy="0"/>
        </a:xfrm>
      </p:grpSpPr>
      <p:cxnSp>
        <p:nvCxnSpPr>
          <p:cNvPr id="162" name="Google Shape;162;p26"/>
          <p:cNvCxnSpPr/>
          <p:nvPr/>
        </p:nvCxnSpPr>
        <p:spPr>
          <a:xfrm>
            <a:off x="3167225" y="539500"/>
            <a:ext cx="6072600" cy="0"/>
          </a:xfrm>
          <a:prstGeom prst="straightConnector1">
            <a:avLst/>
          </a:prstGeom>
          <a:noFill/>
          <a:ln cap="flat" cmpd="sng" w="9525">
            <a:solidFill>
              <a:schemeClr val="dk1"/>
            </a:solidFill>
            <a:prstDash val="solid"/>
            <a:round/>
            <a:headEnd len="med" w="med" type="none"/>
            <a:tailEnd len="med" w="med" type="none"/>
          </a:ln>
        </p:spPr>
      </p:cxnSp>
      <p:cxnSp>
        <p:nvCxnSpPr>
          <p:cNvPr id="163" name="Google Shape;163;p26"/>
          <p:cNvCxnSpPr/>
          <p:nvPr/>
        </p:nvCxnSpPr>
        <p:spPr>
          <a:xfrm rot="10800000">
            <a:off x="843077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67" name="Shape 167"/>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68" name="Shape 168"/>
        <p:cNvGrpSpPr/>
        <p:nvPr/>
      </p:nvGrpSpPr>
      <p:grpSpPr>
        <a:xfrm>
          <a:off x="0" y="0"/>
          <a:ext cx="0" cy="0"/>
          <a:chOff x="0" y="0"/>
          <a:chExt cx="0" cy="0"/>
        </a:xfrm>
      </p:grpSpPr>
      <p:sp>
        <p:nvSpPr>
          <p:cNvPr id="169" name="Google Shape;169;p2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 name="Google Shape;21;p4"/>
          <p:cNvSpPr txBox="1"/>
          <p:nvPr>
            <p:ph idx="1" type="body"/>
          </p:nvPr>
        </p:nvSpPr>
        <p:spPr>
          <a:xfrm>
            <a:off x="720000" y="1187601"/>
            <a:ext cx="7704000" cy="387900"/>
          </a:xfrm>
          <a:prstGeom prst="rect">
            <a:avLst/>
          </a:prstGeom>
        </p:spPr>
        <p:txBody>
          <a:bodyPr anchorCtr="0" anchor="t" bIns="91425" lIns="91425" spcFirstLastPara="1" rIns="91425" wrap="square" tIns="91425">
            <a:noAutofit/>
          </a:bodyPr>
          <a:lstStyle>
            <a:lvl1pPr indent="-304800" lvl="0" marL="457200" rtl="0">
              <a:lnSpc>
                <a:spcPct val="115000"/>
              </a:lnSpc>
              <a:spcBef>
                <a:spcPts val="0"/>
              </a:spcBef>
              <a:spcAft>
                <a:spcPts val="0"/>
              </a:spcAft>
              <a:buSzPts val="1200"/>
              <a:buFont typeface="Nunito Light"/>
              <a:buChar char="●"/>
              <a:defRPr sz="1400"/>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cxnSp>
        <p:nvCxnSpPr>
          <p:cNvPr id="22" name="Google Shape;22;p4"/>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23" name="Google Shape;23;p4"/>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5"/>
          <p:cNvSpPr txBox="1"/>
          <p:nvPr>
            <p:ph idx="1" type="subTitle"/>
          </p:nvPr>
        </p:nvSpPr>
        <p:spPr>
          <a:xfrm>
            <a:off x="4299414" y="2860575"/>
            <a:ext cx="2695800" cy="160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 name="Google Shape;27;p5"/>
          <p:cNvSpPr txBox="1"/>
          <p:nvPr>
            <p:ph idx="2" type="subTitle"/>
          </p:nvPr>
        </p:nvSpPr>
        <p:spPr>
          <a:xfrm>
            <a:off x="713225" y="2860581"/>
            <a:ext cx="2695800" cy="160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8" name="Google Shape;28;p5"/>
          <p:cNvSpPr txBox="1"/>
          <p:nvPr>
            <p:ph idx="3" type="subTitle"/>
          </p:nvPr>
        </p:nvSpPr>
        <p:spPr>
          <a:xfrm>
            <a:off x="713237" y="2123225"/>
            <a:ext cx="2695800" cy="83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9" name="Google Shape;29;p5"/>
          <p:cNvSpPr txBox="1"/>
          <p:nvPr>
            <p:ph idx="4" type="subTitle"/>
          </p:nvPr>
        </p:nvSpPr>
        <p:spPr>
          <a:xfrm>
            <a:off x="4299412" y="2123225"/>
            <a:ext cx="2695800" cy="837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sz="2000">
                <a:solidFill>
                  <a:schemeClr val="dk1"/>
                </a:solidFill>
                <a:latin typeface="Playfair Display Medium"/>
                <a:ea typeface="Playfair Display Medium"/>
                <a:cs typeface="Playfair Display Medium"/>
                <a:sym typeface="Playfair Display Medium"/>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cxnSp>
        <p:nvCxnSpPr>
          <p:cNvPr id="30" name="Google Shape;30;p5"/>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31" name="Google Shape;31;p5"/>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cxnSp>
        <p:nvCxnSpPr>
          <p:cNvPr id="34" name="Google Shape;34;p6"/>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35" name="Google Shape;35;p6"/>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ph type="title"/>
          </p:nvPr>
        </p:nvSpPr>
        <p:spPr>
          <a:xfrm>
            <a:off x="713225" y="734725"/>
            <a:ext cx="3737400" cy="1058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7"/>
          <p:cNvSpPr txBox="1"/>
          <p:nvPr>
            <p:ph idx="1" type="subTitle"/>
          </p:nvPr>
        </p:nvSpPr>
        <p:spPr>
          <a:xfrm>
            <a:off x="713225" y="1878000"/>
            <a:ext cx="4337400" cy="2530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Char char="●"/>
              <a:defRPr/>
            </a:lvl1pPr>
            <a:lvl2pPr lvl="1" rtl="0" algn="ctr">
              <a:lnSpc>
                <a:spcPct val="100000"/>
              </a:lnSpc>
              <a:spcBef>
                <a:spcPts val="1000"/>
              </a:spcBef>
              <a:spcAft>
                <a:spcPts val="0"/>
              </a:spcAft>
              <a:buClr>
                <a:srgbClr val="E76A28"/>
              </a:buClr>
              <a:buSzPts val="1200"/>
              <a:buChar char="○"/>
              <a:defRPr/>
            </a:lvl2pPr>
            <a:lvl3pPr lvl="2" rtl="0" algn="ctr">
              <a:lnSpc>
                <a:spcPct val="100000"/>
              </a:lnSpc>
              <a:spcBef>
                <a:spcPts val="1600"/>
              </a:spcBef>
              <a:spcAft>
                <a:spcPts val="0"/>
              </a:spcAft>
              <a:buClr>
                <a:srgbClr val="E76A28"/>
              </a:buClr>
              <a:buSzPts val="1200"/>
              <a:buChar char="■"/>
              <a:defRPr/>
            </a:lvl3pPr>
            <a:lvl4pPr lvl="3" rtl="0" algn="ctr">
              <a:lnSpc>
                <a:spcPct val="100000"/>
              </a:lnSpc>
              <a:spcBef>
                <a:spcPts val="1600"/>
              </a:spcBef>
              <a:spcAft>
                <a:spcPts val="0"/>
              </a:spcAft>
              <a:buClr>
                <a:srgbClr val="E76A28"/>
              </a:buClr>
              <a:buSzPts val="1200"/>
              <a:buChar char="●"/>
              <a:defRPr/>
            </a:lvl4pPr>
            <a:lvl5pPr lvl="4" rtl="0" algn="ctr">
              <a:lnSpc>
                <a:spcPct val="100000"/>
              </a:lnSpc>
              <a:spcBef>
                <a:spcPts val="1600"/>
              </a:spcBef>
              <a:spcAft>
                <a:spcPts val="0"/>
              </a:spcAft>
              <a:buClr>
                <a:srgbClr val="E76A28"/>
              </a:buClr>
              <a:buSzPts val="1200"/>
              <a:buChar char="○"/>
              <a:defRPr/>
            </a:lvl5pPr>
            <a:lvl6pPr lvl="5" rtl="0" algn="ctr">
              <a:lnSpc>
                <a:spcPct val="100000"/>
              </a:lnSpc>
              <a:spcBef>
                <a:spcPts val="1600"/>
              </a:spcBef>
              <a:spcAft>
                <a:spcPts val="0"/>
              </a:spcAft>
              <a:buClr>
                <a:srgbClr val="999999"/>
              </a:buClr>
              <a:buSzPts val="1200"/>
              <a:buChar char="■"/>
              <a:defRPr/>
            </a:lvl6pPr>
            <a:lvl7pPr lvl="6" rtl="0" algn="ctr">
              <a:lnSpc>
                <a:spcPct val="100000"/>
              </a:lnSpc>
              <a:spcBef>
                <a:spcPts val="1600"/>
              </a:spcBef>
              <a:spcAft>
                <a:spcPts val="0"/>
              </a:spcAft>
              <a:buClr>
                <a:srgbClr val="999999"/>
              </a:buClr>
              <a:buSzPts val="1200"/>
              <a:buChar char="●"/>
              <a:defRPr/>
            </a:lvl7pPr>
            <a:lvl8pPr lvl="7" rtl="0" algn="ctr">
              <a:lnSpc>
                <a:spcPct val="100000"/>
              </a:lnSpc>
              <a:spcBef>
                <a:spcPts val="1600"/>
              </a:spcBef>
              <a:spcAft>
                <a:spcPts val="0"/>
              </a:spcAft>
              <a:buClr>
                <a:srgbClr val="999999"/>
              </a:buClr>
              <a:buSzPts val="1200"/>
              <a:buChar char="○"/>
              <a:defRPr/>
            </a:lvl8pPr>
            <a:lvl9pPr lvl="8" rtl="0" algn="ctr">
              <a:lnSpc>
                <a:spcPct val="100000"/>
              </a:lnSpc>
              <a:spcBef>
                <a:spcPts val="1600"/>
              </a:spcBef>
              <a:spcAft>
                <a:spcPts val="1600"/>
              </a:spcAft>
              <a:buClr>
                <a:srgbClr val="999999"/>
              </a:buClr>
              <a:buSzPts val="1200"/>
              <a:buChar char="■"/>
              <a:defRPr/>
            </a:lvl9pPr>
          </a:lstStyle>
          <a:p/>
        </p:txBody>
      </p:sp>
      <p:sp>
        <p:nvSpPr>
          <p:cNvPr id="39" name="Google Shape;39;p7"/>
          <p:cNvSpPr/>
          <p:nvPr>
            <p:ph idx="2" type="pic"/>
          </p:nvPr>
        </p:nvSpPr>
        <p:spPr>
          <a:xfrm>
            <a:off x="5806850" y="658413"/>
            <a:ext cx="2623800" cy="3826800"/>
          </a:xfrm>
          <a:prstGeom prst="rect">
            <a:avLst/>
          </a:prstGeom>
          <a:noFill/>
          <a:ln>
            <a:noFill/>
          </a:ln>
        </p:spPr>
      </p:sp>
      <p:cxnSp>
        <p:nvCxnSpPr>
          <p:cNvPr id="40" name="Google Shape;40;p7"/>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41" name="Google Shape;41;p7"/>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44" name="Google Shape;44;p8"/>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45" name="Google Shape;45;p8"/>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8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48" name="Google Shape;48;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cxnSp>
        <p:nvCxnSpPr>
          <p:cNvPr id="49" name="Google Shape;49;p9"/>
          <p:cNvCxnSpPr/>
          <p:nvPr/>
        </p:nvCxnSpPr>
        <p:spPr>
          <a:xfrm>
            <a:off x="3167225" y="539500"/>
            <a:ext cx="6072600" cy="0"/>
          </a:xfrm>
          <a:prstGeom prst="straightConnector1">
            <a:avLst/>
          </a:prstGeom>
          <a:noFill/>
          <a:ln cap="flat" cmpd="sng" w="9525">
            <a:solidFill>
              <a:schemeClr val="dk1"/>
            </a:solidFill>
            <a:prstDash val="solid"/>
            <a:round/>
            <a:headEnd len="med" w="med" type="none"/>
            <a:tailEnd len="med" w="med" type="none"/>
          </a:ln>
        </p:spPr>
      </p:cxnSp>
      <p:cxnSp>
        <p:nvCxnSpPr>
          <p:cNvPr id="50" name="Google Shape;50;p9"/>
          <p:cNvCxnSpPr/>
          <p:nvPr/>
        </p:nvCxnSpPr>
        <p:spPr>
          <a:xfrm rot="10800000">
            <a:off x="843077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1" name="Shape 51"/>
        <p:cNvGrpSpPr/>
        <p:nvPr/>
      </p:nvGrpSpPr>
      <p:grpSpPr>
        <a:xfrm>
          <a:off x="0" y="0"/>
          <a:ext cx="0" cy="0"/>
          <a:chOff x="0" y="0"/>
          <a:chExt cx="0" cy="0"/>
        </a:xfrm>
      </p:grpSpPr>
      <p:sp>
        <p:nvSpPr>
          <p:cNvPr id="52" name="Google Shape;52;p10"/>
          <p:cNvSpPr/>
          <p:nvPr>
            <p:ph idx="2" type="pic"/>
          </p:nvPr>
        </p:nvSpPr>
        <p:spPr>
          <a:xfrm>
            <a:off x="0" y="-14875"/>
            <a:ext cx="9144000" cy="5158500"/>
          </a:xfrm>
          <a:prstGeom prst="rect">
            <a:avLst/>
          </a:prstGeom>
          <a:noFill/>
          <a:ln>
            <a:noFill/>
          </a:ln>
        </p:spPr>
      </p:sp>
      <p:sp>
        <p:nvSpPr>
          <p:cNvPr id="53" name="Google Shape;53;p10"/>
          <p:cNvSpPr txBox="1"/>
          <p:nvPr>
            <p:ph type="title"/>
          </p:nvPr>
        </p:nvSpPr>
        <p:spPr>
          <a:xfrm>
            <a:off x="713225" y="3887925"/>
            <a:ext cx="7717500" cy="476700"/>
          </a:xfrm>
          <a:prstGeom prst="rect">
            <a:avLst/>
          </a:prstGeom>
          <a:solidFill>
            <a:schemeClr val="lt1"/>
          </a:solidFill>
        </p:spPr>
        <p:txBody>
          <a:bodyPr anchorCtr="0" anchor="t" bIns="91425" lIns="91425" spcFirstLastPara="1" rIns="91425" wrap="square" tIns="91425">
            <a:noAutofit/>
          </a:bodyPr>
          <a:lstStyle>
            <a:lvl1pPr lvl="0" rtl="0">
              <a:spcBef>
                <a:spcPts val="0"/>
              </a:spcBef>
              <a:spcAft>
                <a:spcPts val="0"/>
              </a:spcAft>
              <a:buSzPts val="2800"/>
              <a:buNone/>
              <a:defRPr sz="18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theme" Target="../theme/theme1.xml"/><Relationship Id="rId25" Type="http://schemas.openxmlformats.org/officeDocument/2006/relationships/slideLayout" Target="../slideLayouts/slideLayout25.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slideLayout" Target="../slideLayouts/slideLayout27.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layfair Display Medium"/>
              <a:buNone/>
              <a:defRPr sz="2800">
                <a:solidFill>
                  <a:schemeClr val="dk1"/>
                </a:solidFill>
                <a:latin typeface="Playfair Display Medium"/>
                <a:ea typeface="Playfair Display Medium"/>
                <a:cs typeface="Playfair Display Medium"/>
                <a:sym typeface="Playfair Display Medium"/>
              </a:defRPr>
            </a:lvl1pPr>
            <a:lvl2pPr lvl="1" rt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2pPr>
            <a:lvl3pPr lvl="2" rt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3pPr>
            <a:lvl4pPr lvl="3" rt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4pPr>
            <a:lvl5pPr lvl="4" rt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5pPr>
            <a:lvl6pPr lvl="5" rt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6pPr>
            <a:lvl7pPr lvl="6" rt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7pPr>
            <a:lvl8pPr lvl="7" rt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8pPr>
            <a:lvl9pPr lvl="8" rtl="0">
              <a:spcBef>
                <a:spcPts val="0"/>
              </a:spcBef>
              <a:spcAft>
                <a:spcPts val="0"/>
              </a:spcAft>
              <a:buClr>
                <a:schemeClr val="dk1"/>
              </a:buClr>
              <a:buSzPts val="3000"/>
              <a:buFont typeface="Playfair Display"/>
              <a:buNone/>
              <a:defRPr b="1" sz="3000">
                <a:solidFill>
                  <a:schemeClr val="dk1"/>
                </a:solidFill>
                <a:latin typeface="Playfair Display"/>
                <a:ea typeface="Playfair Display"/>
                <a:cs typeface="Playfair Display"/>
                <a:sym typeface="Playfair Display"/>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DM Sans"/>
              <a:buChar char="●"/>
              <a:defRPr sz="1200">
                <a:solidFill>
                  <a:schemeClr val="dk1"/>
                </a:solidFill>
                <a:latin typeface="DM Sans"/>
                <a:ea typeface="DM Sans"/>
                <a:cs typeface="DM Sans"/>
                <a:sym typeface="DM Sans"/>
              </a:defRPr>
            </a:lvl1pPr>
            <a:lvl2pPr indent="-304800" lvl="1" marL="9144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2pPr>
            <a:lvl3pPr indent="-304800" lvl="2" marL="13716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3pPr>
            <a:lvl4pPr indent="-304800" lvl="3" marL="18288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4pPr>
            <a:lvl5pPr indent="-304800" lvl="4" marL="22860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5pPr>
            <a:lvl6pPr indent="-304800" lvl="5" marL="27432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6pPr>
            <a:lvl7pPr indent="-304800" lvl="6" marL="32004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7pPr>
            <a:lvl8pPr indent="-304800" lvl="7" marL="3657600">
              <a:lnSpc>
                <a:spcPct val="100000"/>
              </a:lnSpc>
              <a:spcBef>
                <a:spcPts val="1600"/>
              </a:spcBef>
              <a:spcAft>
                <a:spcPts val="0"/>
              </a:spcAft>
              <a:buClr>
                <a:schemeClr val="dk1"/>
              </a:buClr>
              <a:buSzPts val="1200"/>
              <a:buFont typeface="DM Sans"/>
              <a:buChar char="○"/>
              <a:defRPr sz="1200">
                <a:solidFill>
                  <a:schemeClr val="dk1"/>
                </a:solidFill>
                <a:latin typeface="DM Sans"/>
                <a:ea typeface="DM Sans"/>
                <a:cs typeface="DM Sans"/>
                <a:sym typeface="DM Sans"/>
              </a:defRPr>
            </a:lvl8pPr>
            <a:lvl9pPr indent="-304800" lvl="8" marL="4114800">
              <a:lnSpc>
                <a:spcPct val="100000"/>
              </a:lnSpc>
              <a:spcBef>
                <a:spcPts val="1600"/>
              </a:spcBef>
              <a:spcAft>
                <a:spcPts val="1600"/>
              </a:spcAft>
              <a:buClr>
                <a:schemeClr val="dk1"/>
              </a:buClr>
              <a:buSzPts val="1200"/>
              <a:buFont typeface="DM Sans"/>
              <a:buChar char="■"/>
              <a:defRPr sz="1200">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64" name="Shape 164"/>
        <p:cNvGrpSpPr/>
        <p:nvPr/>
      </p:nvGrpSpPr>
      <p:grpSpPr>
        <a:xfrm>
          <a:off x="0" y="0"/>
          <a:ext cx="0" cy="0"/>
          <a:chOff x="0" y="0"/>
          <a:chExt cx="0" cy="0"/>
        </a:xfrm>
      </p:grpSpPr>
      <p:sp>
        <p:nvSpPr>
          <p:cNvPr id="165" name="Google Shape;165;p2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166" name="Google Shape;166;p2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0.xml"/><Relationship Id="rId3" Type="http://schemas.openxmlformats.org/officeDocument/2006/relationships/image" Target="../media/image8.jpg"/><Relationship Id="rId4" Type="http://schemas.openxmlformats.org/officeDocument/2006/relationships/image" Target="../media/image5.jpg"/><Relationship Id="rId5"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4.jpg"/><Relationship Id="rId4"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1.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docs.google.com/spreadsheets/d/1OlEGJ0nwds0Npfb_TeHwG4a4FdpbqLU10LmnExox_To/copy" TargetMode="External"/><Relationship Id="rId4" Type="http://schemas.openxmlformats.org/officeDocument/2006/relationships/image" Target="../media/image12.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27.xml"/><Relationship Id="rId2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slide" Target="/ppt/slides/slide25.xm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21.xml"/><Relationship Id="rId14" Type="http://schemas.openxmlformats.org/officeDocument/2006/relationships/slide" Target="/ppt/slides/slide22.xml"/><Relationship Id="rId17" Type="http://schemas.openxmlformats.org/officeDocument/2006/relationships/slide" Target="/ppt/slides/slide20.xml"/><Relationship Id="rId16" Type="http://schemas.openxmlformats.org/officeDocument/2006/relationships/slide" Target="/ppt/slides/slide21.xml"/><Relationship Id="rId19" Type="http://schemas.openxmlformats.org/officeDocument/2006/relationships/slide" Target="/ppt/slides/slide33.xml"/><Relationship Id="rId18" Type="http://schemas.openxmlformats.org/officeDocument/2006/relationships/slide" Target="/ppt/slides/slide2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hyperlink" Target="https://www.freepik.com/free-photo/portrait-young-beautiful-woman-with-red-dress_29806372.htm/?utm_source=slidesgo_template&amp;utm_medium=referral-link&amp;utm_campaign=sg_resources&amp;utm_content=freepik" TargetMode="External"/><Relationship Id="rId4" Type="http://schemas.openxmlformats.org/officeDocument/2006/relationships/hyperlink" Target="https://www.freepik.com/free-photo/portrait-young-beautiful-woman-with-red-dress_29806403.htm/?utm_source=slidesgo_template&amp;utm_medium=referral-link&amp;utm_campaign=sg_resources&amp;utm_content=freepik" TargetMode="External"/><Relationship Id="rId9" Type="http://schemas.openxmlformats.org/officeDocument/2006/relationships/hyperlink" Target="https://www.freepik.com/free-photo/close-up-portrait-beautiful-teenager_19857513.htm/?utm_source=slidesgo_template&amp;utm_medium=referral-link&amp;utm_campaign=sg_resources&amp;utm_content=freepik" TargetMode="External"/><Relationship Id="rId5" Type="http://schemas.openxmlformats.org/officeDocument/2006/relationships/hyperlink" Target="https://www.freepik.com/free-photo/portrait-young-beautiful-woman-with-red-dress_29806385.htm/?utm_source=slidesgo_template&amp;utm_medium=referral-link&amp;utm_campaign=sg_resources&amp;utm_content=freepik" TargetMode="External"/><Relationship Id="rId6" Type="http://schemas.openxmlformats.org/officeDocument/2006/relationships/hyperlink" Target="https://www.freepik.com/free-photo/front-view-woman-posing-with-fan_37127484.htm/?utm_source=slidesgo_template&amp;utm_medium=referral-link&amp;utm_campaign=sg_resources&amp;utm_content=freepik" TargetMode="External"/><Relationship Id="rId7" Type="http://schemas.openxmlformats.org/officeDocument/2006/relationships/hyperlink" Target="https://www.freepik.com/free-photo/front-view-woman-posing-studio_37127495.htm/?utm_source=slidesgo_template&amp;utm_medium=referral-link&amp;utm_campaign=sg_resources&amp;utm_content=freepik" TargetMode="External"/><Relationship Id="rId8" Type="http://schemas.openxmlformats.org/officeDocument/2006/relationships/hyperlink" Target="https://www.freepik.com/free-photo/close-up-portrait-beautiful-teenager_19858053.htm/?utm_source=slidesgo_template&amp;utm_medium=referral-link&amp;utm_campaign=sg_resources&amp;utm_content=freepik" TargetMode="External"/><Relationship Id="rId11" Type="http://schemas.openxmlformats.org/officeDocument/2006/relationships/hyperlink" Target="https://www.freepik.com/free-photo/different-women-standing-together_21809506.htm/?utm_source=slidesgo_template&amp;utm_medium=referral-link&amp;utm_campaign=sg_resources&amp;utm_content=freepik" TargetMode="External"/><Relationship Id="rId10" Type="http://schemas.openxmlformats.org/officeDocument/2006/relationships/hyperlink" Target="https://www.freepik.com/free-photo/different-women-standing-together_21809505.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hyperlink" Target="https://www.freepik.com/free-photo/beautiful-woman-portrait-autumn-setting_16827100.htm/?utm_source=slidesgo_template&amp;utm_medium=referral-link&amp;utm_campaign=sg_resources&amp;utm_content=freepik" TargetMode="External"/><Relationship Id="rId4" Type="http://schemas.openxmlformats.org/officeDocument/2006/relationships/hyperlink" Target="https://www.freepik.com/free-photo/beautiful-woman-autumn-setting_16827078.htm/?utm_source=slidesgo_template&amp;utm_medium=referral-link&amp;utm_campaign=sg_resources&amp;utm_content=freepik" TargetMode="External"/><Relationship Id="rId9" Type="http://schemas.openxmlformats.org/officeDocument/2006/relationships/hyperlink" Target="https://www.freepik.com/free-photo/medium-shot-happy-model-posing_12417979.htm/?utm_source=slidesgo_template&amp;utm_medium=referral-link&amp;utm_campaign=sg_resources&amp;utm_content=freepik" TargetMode="External"/><Relationship Id="rId5" Type="http://schemas.openxmlformats.org/officeDocument/2006/relationships/hyperlink" Target="https://www.freepik.com/free-photo/beautiful-woman-autumn-setting_16827081.htm/?utm_source=slidesgo_template&amp;utm_medium=referral-link&amp;utm_campaign=sg_resources&amp;utm_content=freepik" TargetMode="External"/><Relationship Id="rId6" Type="http://schemas.openxmlformats.org/officeDocument/2006/relationships/hyperlink" Target="https://www.freepik.com/free-photo/medium-shot-smiley-woman-posing_20081117.htm/?utm_source=slidesgo_template&amp;utm_medium=referral-link&amp;utm_campaign=sg_resources&amp;utm_content=freepik" TargetMode="External"/><Relationship Id="rId7" Type="http://schemas.openxmlformats.org/officeDocument/2006/relationships/hyperlink" Target="https://www.freepik.com/free-photo/medium-shot-smiley-woman-with-overall_20081084.htm/?utm_source=slidesgo_template&amp;utm_medium=referral-link&amp;utm_campaign=sg_resources&amp;utm_content=freepik" TargetMode="External"/><Relationship Id="rId8" Type="http://schemas.openxmlformats.org/officeDocument/2006/relationships/hyperlink" Target="https://www.freepik.com/free-photo/middle-age-woman-wearing-rompers_20076396.htm/?utm_source=slidesgo_template&amp;utm_medium=referral-link&amp;utm_campaign=sg_resources&amp;utm_content=freepik" TargetMode="External"/><Relationship Id="rId11" Type="http://schemas.openxmlformats.org/officeDocument/2006/relationships/hyperlink" Target="https://www.freepik.com/free-photo/medium-shot-women-outdoors_15694700.htm/?utm_source=slidesgo_template&amp;utm_medium=referral-link&amp;utm_campaign=sg_resources&amp;utm_content=freepik" TargetMode="External"/><Relationship Id="rId10" Type="http://schemas.openxmlformats.org/officeDocument/2006/relationships/hyperlink" Target="https://www.freepik.com/free-photo/close-up-black-model-posing-paper_12417986.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 Id="rId3" Type="http://schemas.openxmlformats.org/officeDocument/2006/relationships/hyperlink" Target="https://fonts.google.com/specimen/Playfair" TargetMode="External"/><Relationship Id="rId4" Type="http://schemas.openxmlformats.org/officeDocument/2006/relationships/hyperlink" Target="https://fonts.google.com/specimen/DM+Sans"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3.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0.png"/><Relationship Id="rId14" Type="http://schemas.openxmlformats.org/officeDocument/2006/relationships/image" Target="../media/image14.png"/><Relationship Id="rId17" Type="http://schemas.openxmlformats.org/officeDocument/2006/relationships/image" Target="../media/image15.png"/><Relationship Id="rId16"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ctrTitle"/>
          </p:nvPr>
        </p:nvSpPr>
        <p:spPr>
          <a:xfrm>
            <a:off x="713225" y="2560825"/>
            <a:ext cx="4595700" cy="1892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FORMAL AND PROFESSIONAL </a:t>
            </a:r>
            <a:r>
              <a:rPr i="1" lang="en"/>
              <a:t>PORTFOLIO</a:t>
            </a:r>
            <a:endParaRPr/>
          </a:p>
        </p:txBody>
      </p:sp>
      <p:sp>
        <p:nvSpPr>
          <p:cNvPr id="175" name="Google Shape;175;p30"/>
          <p:cNvSpPr txBox="1"/>
          <p:nvPr>
            <p:ph idx="1" type="subTitle"/>
          </p:nvPr>
        </p:nvSpPr>
        <p:spPr>
          <a:xfrm>
            <a:off x="713275" y="1007350"/>
            <a:ext cx="2208900" cy="56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176" name="Google Shape;176;p30"/>
          <p:cNvSpPr txBox="1"/>
          <p:nvPr/>
        </p:nvSpPr>
        <p:spPr>
          <a:xfrm>
            <a:off x="734825" y="367750"/>
            <a:ext cx="1699500" cy="34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DM Sans Medium"/>
                <a:ea typeface="DM Sans Medium"/>
                <a:cs typeface="DM Sans Medium"/>
                <a:sym typeface="DM Sans Medium"/>
              </a:rPr>
              <a:t>PORTFOLIO 2023</a:t>
            </a:r>
            <a:endParaRPr sz="1000">
              <a:solidFill>
                <a:schemeClr val="dk1"/>
              </a:solidFill>
              <a:latin typeface="DM Sans Medium"/>
              <a:ea typeface="DM Sans Medium"/>
              <a:cs typeface="DM Sans Medium"/>
              <a:sym typeface="DM Sans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9"/>
          <p:cNvSpPr txBox="1"/>
          <p:nvPr>
            <p:ph type="title"/>
          </p:nvPr>
        </p:nvSpPr>
        <p:spPr>
          <a:xfrm>
            <a:off x="6279450" y="539500"/>
            <a:ext cx="2151300" cy="114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PHOTO SHOWCASE</a:t>
            </a:r>
            <a:endParaRPr/>
          </a:p>
        </p:txBody>
      </p:sp>
      <p:sp>
        <p:nvSpPr>
          <p:cNvPr id="285" name="Google Shape;285;p39"/>
          <p:cNvSpPr txBox="1"/>
          <p:nvPr>
            <p:ph idx="1" type="subTitle"/>
          </p:nvPr>
        </p:nvSpPr>
        <p:spPr>
          <a:xfrm>
            <a:off x="6279450" y="1486025"/>
            <a:ext cx="2151300" cy="10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photo showcase is a collection of stunning images, each capturing a unique moment in time. Let them inspire you!</a:t>
            </a:r>
            <a:endParaRPr/>
          </a:p>
        </p:txBody>
      </p:sp>
      <p:pic>
        <p:nvPicPr>
          <p:cNvPr id="286" name="Google Shape;286;p39"/>
          <p:cNvPicPr preferRelativeResize="0"/>
          <p:nvPr>
            <p:ph idx="2" type="pic"/>
          </p:nvPr>
        </p:nvPicPr>
        <p:blipFill rotWithShape="1">
          <a:blip r:embed="rId3">
            <a:alphaModFix/>
          </a:blip>
          <a:srcRect b="0" l="0" r="0" t="0"/>
          <a:stretch/>
        </p:blipFill>
        <p:spPr>
          <a:xfrm>
            <a:off x="678047" y="539500"/>
            <a:ext cx="2708955" cy="4064502"/>
          </a:xfrm>
          <a:prstGeom prst="rect">
            <a:avLst/>
          </a:prstGeom>
        </p:spPr>
      </p:pic>
      <p:pic>
        <p:nvPicPr>
          <p:cNvPr id="287" name="Google Shape;287;p39"/>
          <p:cNvPicPr preferRelativeResize="0"/>
          <p:nvPr>
            <p:ph idx="3" type="pic"/>
          </p:nvPr>
        </p:nvPicPr>
        <p:blipFill rotWithShape="1">
          <a:blip r:embed="rId4">
            <a:alphaModFix/>
          </a:blip>
          <a:srcRect b="49997" l="0" r="0" t="985"/>
          <a:stretch/>
        </p:blipFill>
        <p:spPr>
          <a:xfrm>
            <a:off x="3690375" y="3055272"/>
            <a:ext cx="4740372" cy="1548729"/>
          </a:xfrm>
          <a:prstGeom prst="rect">
            <a:avLst/>
          </a:prstGeom>
        </p:spPr>
      </p:pic>
      <p:pic>
        <p:nvPicPr>
          <p:cNvPr id="288" name="Google Shape;288;p39"/>
          <p:cNvPicPr preferRelativeResize="0"/>
          <p:nvPr>
            <p:ph idx="4" type="pic"/>
          </p:nvPr>
        </p:nvPicPr>
        <p:blipFill rotWithShape="1">
          <a:blip r:embed="rId5">
            <a:alphaModFix/>
          </a:blip>
          <a:srcRect b="16675" l="0" r="0" t="16675"/>
          <a:stretch/>
        </p:blipFill>
        <p:spPr>
          <a:xfrm>
            <a:off x="3690375" y="539500"/>
            <a:ext cx="2285703" cy="2285701"/>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0"/>
          <p:cNvSpPr txBox="1"/>
          <p:nvPr>
            <p:ph type="title"/>
          </p:nvPr>
        </p:nvSpPr>
        <p:spPr>
          <a:xfrm>
            <a:off x="713225" y="3404150"/>
            <a:ext cx="4598400" cy="62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MY BEST WORK</a:t>
            </a:r>
            <a:endParaRPr/>
          </a:p>
        </p:txBody>
      </p:sp>
      <p:sp>
        <p:nvSpPr>
          <p:cNvPr id="294" name="Google Shape;294;p40"/>
          <p:cNvSpPr txBox="1"/>
          <p:nvPr>
            <p:ph idx="1" type="subTitle"/>
          </p:nvPr>
        </p:nvSpPr>
        <p:spPr>
          <a:xfrm>
            <a:off x="713225" y="3975200"/>
            <a:ext cx="4598400" cy="62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an artist, it's my job to capture the beauty, joy and emotion of the world around me. I strive to create something unique in each piece, combining technique and detail”</a:t>
            </a:r>
            <a:endParaRPr/>
          </a:p>
        </p:txBody>
      </p:sp>
      <p:pic>
        <p:nvPicPr>
          <p:cNvPr id="295" name="Google Shape;295;p40"/>
          <p:cNvPicPr preferRelativeResize="0"/>
          <p:nvPr>
            <p:ph idx="2" type="pic"/>
          </p:nvPr>
        </p:nvPicPr>
        <p:blipFill rotWithShape="1">
          <a:blip r:embed="rId3">
            <a:alphaModFix/>
          </a:blip>
          <a:srcRect b="7677" l="0" r="0" t="7669"/>
          <a:stretch/>
        </p:blipFill>
        <p:spPr>
          <a:xfrm>
            <a:off x="713225" y="539500"/>
            <a:ext cx="4598400" cy="2598349"/>
          </a:xfrm>
          <a:prstGeom prst="rect">
            <a:avLst/>
          </a:prstGeom>
        </p:spPr>
      </p:pic>
      <p:pic>
        <p:nvPicPr>
          <p:cNvPr id="296" name="Google Shape;296;p40"/>
          <p:cNvPicPr preferRelativeResize="0"/>
          <p:nvPr>
            <p:ph idx="3" type="pic"/>
          </p:nvPr>
        </p:nvPicPr>
        <p:blipFill rotWithShape="1">
          <a:blip r:embed="rId4">
            <a:alphaModFix/>
          </a:blip>
          <a:srcRect b="2678" l="0" r="0" t="2669"/>
          <a:stretch/>
        </p:blipFill>
        <p:spPr>
          <a:xfrm>
            <a:off x="5564583" y="539500"/>
            <a:ext cx="2866192" cy="406450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pic>
        <p:nvPicPr>
          <p:cNvPr id="301" name="Google Shape;301;p41"/>
          <p:cNvPicPr preferRelativeResize="0"/>
          <p:nvPr>
            <p:ph idx="2" type="pic"/>
          </p:nvPr>
        </p:nvPicPr>
        <p:blipFill rotWithShape="1">
          <a:blip r:embed="rId3">
            <a:alphaModFix/>
          </a:blip>
          <a:srcRect b="7612" l="0" r="0" t="7620"/>
          <a:stretch/>
        </p:blipFill>
        <p:spPr>
          <a:xfrm>
            <a:off x="0" y="-14875"/>
            <a:ext cx="9144003" cy="5158498"/>
          </a:xfrm>
          <a:prstGeom prst="rect">
            <a:avLst/>
          </a:prstGeom>
        </p:spPr>
      </p:pic>
      <p:sp>
        <p:nvSpPr>
          <p:cNvPr id="302" name="Google Shape;302;p41"/>
          <p:cNvSpPr txBox="1"/>
          <p:nvPr>
            <p:ph type="title"/>
          </p:nvPr>
        </p:nvSpPr>
        <p:spPr>
          <a:xfrm>
            <a:off x="713225" y="3887925"/>
            <a:ext cx="7717500" cy="47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"CREATIVITY IS THE KEY TO UNLOCKING YOUR TRUE POTENTIAL"</a:t>
            </a:r>
            <a:endParaRPr/>
          </a:p>
        </p:txBody>
      </p:sp>
      <p:cxnSp>
        <p:nvCxnSpPr>
          <p:cNvPr id="303" name="Google Shape;303;p41"/>
          <p:cNvCxnSpPr/>
          <p:nvPr/>
        </p:nvCxnSpPr>
        <p:spPr>
          <a:xfrm>
            <a:off x="7161050" y="303000"/>
            <a:ext cx="2078700" cy="0"/>
          </a:xfrm>
          <a:prstGeom prst="straightConnector1">
            <a:avLst/>
          </a:prstGeom>
          <a:noFill/>
          <a:ln cap="flat" cmpd="sng" w="9525">
            <a:solidFill>
              <a:schemeClr val="lt1"/>
            </a:solidFill>
            <a:prstDash val="solid"/>
            <a:round/>
            <a:headEnd len="med" w="med" type="none"/>
            <a:tailEnd len="med" w="med" type="none"/>
          </a:ln>
        </p:spPr>
      </p:cxnSp>
      <p:cxnSp>
        <p:nvCxnSpPr>
          <p:cNvPr id="304" name="Google Shape;304;p41"/>
          <p:cNvCxnSpPr/>
          <p:nvPr/>
        </p:nvCxnSpPr>
        <p:spPr>
          <a:xfrm rot="10800000">
            <a:off x="8768625" y="-28312"/>
            <a:ext cx="0" cy="46323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2"/>
          <p:cNvSpPr txBox="1"/>
          <p:nvPr>
            <p:ph idx="6" type="subTitle"/>
          </p:nvPr>
        </p:nvSpPr>
        <p:spPr>
          <a:xfrm>
            <a:off x="719999" y="3236407"/>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3</a:t>
            </a:r>
            <a:endParaRPr/>
          </a:p>
        </p:txBody>
      </p:sp>
      <p:sp>
        <p:nvSpPr>
          <p:cNvPr id="310" name="Google Shape;310;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PEOPLE SAY ABOUT ME</a:t>
            </a:r>
            <a:endParaRPr/>
          </a:p>
        </p:txBody>
      </p:sp>
      <p:sp>
        <p:nvSpPr>
          <p:cNvPr id="311" name="Google Shape;311;p42"/>
          <p:cNvSpPr txBox="1"/>
          <p:nvPr>
            <p:ph idx="1" type="subTitle"/>
          </p:nvPr>
        </p:nvSpPr>
        <p:spPr>
          <a:xfrm>
            <a:off x="720000" y="1945660"/>
            <a:ext cx="28110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been impressed by the quality, attention to detail and creative approach brought to every project made”</a:t>
            </a:r>
            <a:endParaRPr/>
          </a:p>
        </p:txBody>
      </p:sp>
      <p:sp>
        <p:nvSpPr>
          <p:cNvPr id="312" name="Google Shape;312;p42"/>
          <p:cNvSpPr txBox="1"/>
          <p:nvPr>
            <p:ph idx="2" type="subTitle"/>
          </p:nvPr>
        </p:nvSpPr>
        <p:spPr>
          <a:xfrm>
            <a:off x="4546553" y="1945654"/>
            <a:ext cx="29046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“Projects and campaigns are always taken to another level with ideas that come from this person. Digital marketing and content creation experience is quite evident”</a:t>
            </a:r>
            <a:endParaRPr/>
          </a:p>
        </p:txBody>
      </p:sp>
      <p:sp>
        <p:nvSpPr>
          <p:cNvPr id="313" name="Google Shape;313;p42"/>
          <p:cNvSpPr txBox="1"/>
          <p:nvPr>
            <p:ph idx="3" type="subTitle"/>
          </p:nvPr>
        </p:nvSpPr>
        <p:spPr>
          <a:xfrm>
            <a:off x="720000" y="3515588"/>
            <a:ext cx="28110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person has a strong technical understanding in order to develop successful strategies. Highly recommended for any kind of project or task”</a:t>
            </a:r>
            <a:endParaRPr/>
          </a:p>
        </p:txBody>
      </p:sp>
      <p:sp>
        <p:nvSpPr>
          <p:cNvPr id="314" name="Google Shape;314;p42"/>
          <p:cNvSpPr txBox="1"/>
          <p:nvPr>
            <p:ph idx="4" type="subTitle"/>
          </p:nvPr>
        </p:nvSpPr>
        <p:spPr>
          <a:xfrm>
            <a:off x="4546551" y="3515588"/>
            <a:ext cx="2904600" cy="108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creation is top-notch, with engaging yet professional writing style tailored to different audiences while keeping a steady brand message”</a:t>
            </a:r>
            <a:endParaRPr/>
          </a:p>
        </p:txBody>
      </p:sp>
      <p:sp>
        <p:nvSpPr>
          <p:cNvPr id="315" name="Google Shape;315;p42"/>
          <p:cNvSpPr txBox="1"/>
          <p:nvPr>
            <p:ph idx="5" type="subTitle"/>
          </p:nvPr>
        </p:nvSpPr>
        <p:spPr>
          <a:xfrm>
            <a:off x="719999" y="1666404"/>
            <a:ext cx="28110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1</a:t>
            </a:r>
            <a:endParaRPr/>
          </a:p>
        </p:txBody>
      </p:sp>
      <p:sp>
        <p:nvSpPr>
          <p:cNvPr id="316" name="Google Shape;316;p42"/>
          <p:cNvSpPr txBox="1"/>
          <p:nvPr>
            <p:ph idx="7" type="subTitle"/>
          </p:nvPr>
        </p:nvSpPr>
        <p:spPr>
          <a:xfrm>
            <a:off x="4546525" y="1666400"/>
            <a:ext cx="2904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2</a:t>
            </a:r>
            <a:endParaRPr/>
          </a:p>
        </p:txBody>
      </p:sp>
      <p:sp>
        <p:nvSpPr>
          <p:cNvPr id="317" name="Google Shape;317;p42"/>
          <p:cNvSpPr txBox="1"/>
          <p:nvPr>
            <p:ph idx="8" type="subTitle"/>
          </p:nvPr>
        </p:nvSpPr>
        <p:spPr>
          <a:xfrm>
            <a:off x="4546525" y="3236407"/>
            <a:ext cx="29046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Employer 4</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1" name="Shape 321"/>
        <p:cNvGrpSpPr/>
        <p:nvPr/>
      </p:nvGrpSpPr>
      <p:grpSpPr>
        <a:xfrm>
          <a:off x="0" y="0"/>
          <a:ext cx="0" cy="0"/>
          <a:chOff x="0" y="0"/>
          <a:chExt cx="0" cy="0"/>
        </a:xfrm>
      </p:grpSpPr>
      <p:sp>
        <p:nvSpPr>
          <p:cNvPr id="322" name="Google Shape;322;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SKILLS AND QUALIFICATIONS</a:t>
            </a:r>
            <a:endParaRPr/>
          </a:p>
        </p:txBody>
      </p:sp>
      <p:sp>
        <p:nvSpPr>
          <p:cNvPr id="323" name="Google Shape;323;p43"/>
          <p:cNvSpPr txBox="1"/>
          <p:nvPr>
            <p:ph idx="1" type="subTitle"/>
          </p:nvPr>
        </p:nvSpPr>
        <p:spPr>
          <a:xfrm>
            <a:off x="720025" y="1867400"/>
            <a:ext cx="24693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possess leadership abilities that have been sharpened through past roles where I was responsible for the teams”</a:t>
            </a:r>
            <a:endParaRPr/>
          </a:p>
        </p:txBody>
      </p:sp>
      <p:sp>
        <p:nvSpPr>
          <p:cNvPr id="324" name="Google Shape;324;p43"/>
          <p:cNvSpPr txBox="1"/>
          <p:nvPr>
            <p:ph idx="2" type="subTitle"/>
          </p:nvPr>
        </p:nvSpPr>
        <p:spPr>
          <a:xfrm>
            <a:off x="3282145" y="1867410"/>
            <a:ext cx="25797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problem-solving capabilities have enabled me to solve difficult issues in the past, using creative and innovative solutions”</a:t>
            </a:r>
            <a:endParaRPr/>
          </a:p>
        </p:txBody>
      </p:sp>
      <p:sp>
        <p:nvSpPr>
          <p:cNvPr id="325" name="Google Shape;325;p43"/>
          <p:cNvSpPr txBox="1"/>
          <p:nvPr>
            <p:ph idx="3" type="subTitle"/>
          </p:nvPr>
        </p:nvSpPr>
        <p:spPr>
          <a:xfrm>
            <a:off x="720025" y="3544702"/>
            <a:ext cx="24693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“My proactivity allows me to plan ahead and prioritize tasks according to objectives and different deadlines"</a:t>
            </a:r>
            <a:endParaRPr/>
          </a:p>
        </p:txBody>
      </p:sp>
      <p:sp>
        <p:nvSpPr>
          <p:cNvPr id="326" name="Google Shape;326;p43"/>
          <p:cNvSpPr txBox="1"/>
          <p:nvPr>
            <p:ph idx="4" type="subTitle"/>
          </p:nvPr>
        </p:nvSpPr>
        <p:spPr>
          <a:xfrm>
            <a:off x="3282155" y="3544703"/>
            <a:ext cx="25797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am knowledgeable in several technical areas such as programming languages that support my ambition in my field"</a:t>
            </a:r>
            <a:endParaRPr/>
          </a:p>
        </p:txBody>
      </p:sp>
      <p:sp>
        <p:nvSpPr>
          <p:cNvPr id="327" name="Google Shape;327;p43"/>
          <p:cNvSpPr txBox="1"/>
          <p:nvPr>
            <p:ph idx="7" type="subTitle"/>
          </p:nvPr>
        </p:nvSpPr>
        <p:spPr>
          <a:xfrm>
            <a:off x="720025" y="1305419"/>
            <a:ext cx="2469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Leadership</a:t>
            </a:r>
            <a:endParaRPr/>
          </a:p>
        </p:txBody>
      </p:sp>
      <p:sp>
        <p:nvSpPr>
          <p:cNvPr id="328" name="Google Shape;328;p43"/>
          <p:cNvSpPr txBox="1"/>
          <p:nvPr>
            <p:ph idx="8" type="subTitle"/>
          </p:nvPr>
        </p:nvSpPr>
        <p:spPr>
          <a:xfrm>
            <a:off x="3282145" y="1305419"/>
            <a:ext cx="2577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Problem-solving</a:t>
            </a:r>
            <a:endParaRPr/>
          </a:p>
        </p:txBody>
      </p:sp>
      <p:sp>
        <p:nvSpPr>
          <p:cNvPr id="329" name="Google Shape;329;p43"/>
          <p:cNvSpPr txBox="1"/>
          <p:nvPr>
            <p:ph idx="9" type="subTitle"/>
          </p:nvPr>
        </p:nvSpPr>
        <p:spPr>
          <a:xfrm>
            <a:off x="5954680" y="1305419"/>
            <a:ext cx="24669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Communications</a:t>
            </a:r>
            <a:endParaRPr/>
          </a:p>
        </p:txBody>
      </p:sp>
      <p:sp>
        <p:nvSpPr>
          <p:cNvPr id="330" name="Google Shape;330;p43"/>
          <p:cNvSpPr txBox="1"/>
          <p:nvPr>
            <p:ph idx="5" type="subTitle"/>
          </p:nvPr>
        </p:nvSpPr>
        <p:spPr>
          <a:xfrm>
            <a:off x="5954680" y="1867406"/>
            <a:ext cx="24693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“With excellent verbal and written skills, I can effectively convey complex messages to a variety of audiences"</a:t>
            </a:r>
            <a:endParaRPr/>
          </a:p>
        </p:txBody>
      </p:sp>
      <p:sp>
        <p:nvSpPr>
          <p:cNvPr id="331" name="Google Shape;331;p43"/>
          <p:cNvSpPr txBox="1"/>
          <p:nvPr>
            <p:ph idx="6" type="subTitle"/>
          </p:nvPr>
        </p:nvSpPr>
        <p:spPr>
          <a:xfrm>
            <a:off x="5954699" y="3544702"/>
            <a:ext cx="2469300" cy="10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“Teamwork is one of the essential part of my daily job, and I am sensitive towards different cultures"</a:t>
            </a:r>
            <a:endParaRPr/>
          </a:p>
        </p:txBody>
      </p:sp>
      <p:sp>
        <p:nvSpPr>
          <p:cNvPr id="332" name="Google Shape;332;p43"/>
          <p:cNvSpPr txBox="1"/>
          <p:nvPr>
            <p:ph idx="13" type="subTitle"/>
          </p:nvPr>
        </p:nvSpPr>
        <p:spPr>
          <a:xfrm>
            <a:off x="720025" y="2985210"/>
            <a:ext cx="2469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Organization</a:t>
            </a:r>
            <a:endParaRPr/>
          </a:p>
        </p:txBody>
      </p:sp>
      <p:sp>
        <p:nvSpPr>
          <p:cNvPr id="333" name="Google Shape;333;p43"/>
          <p:cNvSpPr txBox="1"/>
          <p:nvPr>
            <p:ph idx="14" type="subTitle"/>
          </p:nvPr>
        </p:nvSpPr>
        <p:spPr>
          <a:xfrm>
            <a:off x="3282145" y="2985206"/>
            <a:ext cx="2577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Technical skill</a:t>
            </a:r>
            <a:endParaRPr/>
          </a:p>
        </p:txBody>
      </p:sp>
      <p:sp>
        <p:nvSpPr>
          <p:cNvPr id="334" name="Google Shape;334;p43"/>
          <p:cNvSpPr txBox="1"/>
          <p:nvPr>
            <p:ph idx="15" type="subTitle"/>
          </p:nvPr>
        </p:nvSpPr>
        <p:spPr>
          <a:xfrm>
            <a:off x="5954680" y="2985200"/>
            <a:ext cx="2469300" cy="671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Interpersonal skill</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4"/>
          <p:cNvSpPr txBox="1"/>
          <p:nvPr>
            <p:ph type="title"/>
          </p:nvPr>
        </p:nvSpPr>
        <p:spPr>
          <a:xfrm>
            <a:off x="713225" y="3408625"/>
            <a:ext cx="2466300" cy="81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200</a:t>
            </a:r>
            <a:endParaRPr/>
          </a:p>
        </p:txBody>
      </p:sp>
      <p:sp>
        <p:nvSpPr>
          <p:cNvPr id="340" name="Google Shape;340;p44"/>
          <p:cNvSpPr txBox="1"/>
          <p:nvPr>
            <p:ph idx="1" type="subTitle"/>
          </p:nvPr>
        </p:nvSpPr>
        <p:spPr>
          <a:xfrm>
            <a:off x="713225" y="2622925"/>
            <a:ext cx="2466300" cy="66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n</a:t>
            </a:r>
            <a:r>
              <a:rPr lang="en"/>
              <a:t>umber of projects I have worked on so far</a:t>
            </a:r>
            <a:endParaRPr/>
          </a:p>
        </p:txBody>
      </p:sp>
      <p:sp>
        <p:nvSpPr>
          <p:cNvPr id="341" name="Google Shape;341;p44"/>
          <p:cNvSpPr txBox="1"/>
          <p:nvPr/>
        </p:nvSpPr>
        <p:spPr>
          <a:xfrm>
            <a:off x="734825" y="367750"/>
            <a:ext cx="1699500" cy="34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DM Sans Medium"/>
                <a:ea typeface="DM Sans Medium"/>
                <a:cs typeface="DM Sans Medium"/>
                <a:sym typeface="DM Sans Medium"/>
              </a:rPr>
              <a:t>PORTFOLIO 2023</a:t>
            </a:r>
            <a:endParaRPr sz="1000">
              <a:solidFill>
                <a:schemeClr val="dk1"/>
              </a:solidFill>
              <a:latin typeface="DM Sans Medium"/>
              <a:ea typeface="DM Sans Medium"/>
              <a:cs typeface="DM Sans Medium"/>
              <a:sym typeface="DM Sans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pic>
        <p:nvPicPr>
          <p:cNvPr id="346" name="Google Shape;346;p45" title="Chart">
            <a:hlinkClick r:id="rId3"/>
          </p:cNvPr>
          <p:cNvPicPr preferRelativeResize="0"/>
          <p:nvPr/>
        </p:nvPicPr>
        <p:blipFill>
          <a:blip r:embed="rId4">
            <a:alphaModFix/>
          </a:blip>
          <a:stretch>
            <a:fillRect/>
          </a:stretch>
        </p:blipFill>
        <p:spPr>
          <a:xfrm>
            <a:off x="3792271" y="1372725"/>
            <a:ext cx="4638501" cy="2868132"/>
          </a:xfrm>
          <a:prstGeom prst="rect">
            <a:avLst/>
          </a:prstGeom>
          <a:noFill/>
          <a:ln>
            <a:noFill/>
          </a:ln>
        </p:spPr>
      </p:pic>
      <p:sp>
        <p:nvSpPr>
          <p:cNvPr id="347" name="Google Shape;347;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CHART OF THE AREAS I WORK IN</a:t>
            </a:r>
            <a:endParaRPr/>
          </a:p>
        </p:txBody>
      </p:sp>
      <p:sp>
        <p:nvSpPr>
          <p:cNvPr id="348" name="Google Shape;348;p45"/>
          <p:cNvSpPr/>
          <p:nvPr/>
        </p:nvSpPr>
        <p:spPr>
          <a:xfrm>
            <a:off x="719988" y="1389729"/>
            <a:ext cx="183300" cy="183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5"/>
          <p:cNvSpPr/>
          <p:nvPr/>
        </p:nvSpPr>
        <p:spPr>
          <a:xfrm>
            <a:off x="719988" y="2144654"/>
            <a:ext cx="183300" cy="183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5"/>
          <p:cNvSpPr/>
          <p:nvPr/>
        </p:nvSpPr>
        <p:spPr>
          <a:xfrm>
            <a:off x="719988" y="2899579"/>
            <a:ext cx="183300" cy="183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5"/>
          <p:cNvSpPr/>
          <p:nvPr/>
        </p:nvSpPr>
        <p:spPr>
          <a:xfrm>
            <a:off x="719988" y="3654504"/>
            <a:ext cx="183300" cy="183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5"/>
          <p:cNvSpPr txBox="1"/>
          <p:nvPr/>
        </p:nvSpPr>
        <p:spPr>
          <a:xfrm>
            <a:off x="981900" y="4435100"/>
            <a:ext cx="7180200" cy="214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b="1" lang="en" sz="1000" u="sng">
                <a:solidFill>
                  <a:schemeClr val="dk1"/>
                </a:solidFill>
                <a:latin typeface="DM Sans"/>
                <a:ea typeface="DM Sans"/>
                <a:cs typeface="DM Sans"/>
                <a:sym typeface="DM Sans"/>
                <a:hlinkClick r:id="rId5">
                  <a:extLst>
                    <a:ext uri="{A12FA001-AC4F-418D-AE19-62706E023703}">
                      <ahyp:hlinkClr val="tx"/>
                    </a:ext>
                  </a:extLst>
                </a:hlinkClick>
              </a:rPr>
              <a:t>For more info, click here</a:t>
            </a:r>
            <a:endParaRPr b="1" sz="1000">
              <a:solidFill>
                <a:schemeClr val="dk1"/>
              </a:solidFill>
              <a:latin typeface="DM Sans"/>
              <a:ea typeface="DM Sans"/>
              <a:cs typeface="DM Sans"/>
              <a:sym typeface="DM Sans"/>
            </a:endParaRPr>
          </a:p>
        </p:txBody>
      </p:sp>
      <p:sp>
        <p:nvSpPr>
          <p:cNvPr id="353" name="Google Shape;353;p45"/>
          <p:cNvSpPr txBox="1"/>
          <p:nvPr/>
        </p:nvSpPr>
        <p:spPr>
          <a:xfrm>
            <a:off x="997425" y="3608398"/>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Copywriting</a:t>
            </a:r>
            <a:endParaRPr sz="2000">
              <a:solidFill>
                <a:schemeClr val="dk1"/>
              </a:solidFill>
              <a:latin typeface="Playfair Display Medium"/>
              <a:ea typeface="Playfair Display Medium"/>
              <a:cs typeface="Playfair Display Medium"/>
              <a:sym typeface="Playfair Display Medium"/>
            </a:endParaRPr>
          </a:p>
        </p:txBody>
      </p:sp>
      <p:sp>
        <p:nvSpPr>
          <p:cNvPr id="354" name="Google Shape;354;p45"/>
          <p:cNvSpPr txBox="1"/>
          <p:nvPr/>
        </p:nvSpPr>
        <p:spPr>
          <a:xfrm>
            <a:off x="997425" y="3909363"/>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SEO copywriting</a:t>
            </a:r>
            <a:endParaRPr sz="1200">
              <a:solidFill>
                <a:schemeClr val="dk1"/>
              </a:solidFill>
              <a:latin typeface="DM Sans"/>
              <a:ea typeface="DM Sans"/>
              <a:cs typeface="DM Sans"/>
              <a:sym typeface="DM Sans"/>
            </a:endParaRPr>
          </a:p>
        </p:txBody>
      </p:sp>
      <p:sp>
        <p:nvSpPr>
          <p:cNvPr id="355" name="Google Shape;355;p45"/>
          <p:cNvSpPr txBox="1"/>
          <p:nvPr/>
        </p:nvSpPr>
        <p:spPr>
          <a:xfrm>
            <a:off x="997440" y="2854063"/>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Graphic design</a:t>
            </a:r>
            <a:endParaRPr sz="2000">
              <a:solidFill>
                <a:schemeClr val="dk1"/>
              </a:solidFill>
              <a:latin typeface="Playfair Display Medium"/>
              <a:ea typeface="Playfair Display Medium"/>
              <a:cs typeface="Playfair Display Medium"/>
              <a:sym typeface="Playfair Display Medium"/>
            </a:endParaRPr>
          </a:p>
        </p:txBody>
      </p:sp>
      <p:sp>
        <p:nvSpPr>
          <p:cNvPr id="356" name="Google Shape;356;p45"/>
          <p:cNvSpPr txBox="1"/>
          <p:nvPr/>
        </p:nvSpPr>
        <p:spPr>
          <a:xfrm>
            <a:off x="997425" y="3155034"/>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Illustrations, vectors</a:t>
            </a:r>
            <a:endParaRPr sz="1200">
              <a:solidFill>
                <a:schemeClr val="dk1"/>
              </a:solidFill>
              <a:latin typeface="DM Sans"/>
              <a:ea typeface="DM Sans"/>
              <a:cs typeface="DM Sans"/>
              <a:sym typeface="DM Sans"/>
            </a:endParaRPr>
          </a:p>
        </p:txBody>
      </p:sp>
      <p:sp>
        <p:nvSpPr>
          <p:cNvPr id="357" name="Google Shape;357;p45"/>
          <p:cNvSpPr txBox="1"/>
          <p:nvPr/>
        </p:nvSpPr>
        <p:spPr>
          <a:xfrm>
            <a:off x="997425" y="2099741"/>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Marketing</a:t>
            </a:r>
            <a:endParaRPr sz="2000">
              <a:solidFill>
                <a:schemeClr val="dk1"/>
              </a:solidFill>
              <a:latin typeface="Playfair Display Medium"/>
              <a:ea typeface="Playfair Display Medium"/>
              <a:cs typeface="Playfair Display Medium"/>
              <a:sym typeface="Playfair Display Medium"/>
            </a:endParaRPr>
          </a:p>
        </p:txBody>
      </p:sp>
      <p:sp>
        <p:nvSpPr>
          <p:cNvPr id="358" name="Google Shape;358;p45"/>
          <p:cNvSpPr txBox="1"/>
          <p:nvPr/>
        </p:nvSpPr>
        <p:spPr>
          <a:xfrm>
            <a:off x="997425" y="2400705"/>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Promotion</a:t>
            </a:r>
            <a:endParaRPr sz="1200">
              <a:solidFill>
                <a:schemeClr val="dk1"/>
              </a:solidFill>
              <a:latin typeface="DM Sans"/>
              <a:ea typeface="DM Sans"/>
              <a:cs typeface="DM Sans"/>
              <a:sym typeface="DM Sans"/>
            </a:endParaRPr>
          </a:p>
        </p:txBody>
      </p:sp>
      <p:sp>
        <p:nvSpPr>
          <p:cNvPr id="359" name="Google Shape;359;p45"/>
          <p:cNvSpPr txBox="1"/>
          <p:nvPr/>
        </p:nvSpPr>
        <p:spPr>
          <a:xfrm>
            <a:off x="997425" y="1345413"/>
            <a:ext cx="2052600" cy="3588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Social media</a:t>
            </a:r>
            <a:endParaRPr sz="2000">
              <a:solidFill>
                <a:schemeClr val="dk1"/>
              </a:solidFill>
              <a:latin typeface="Playfair Display Medium"/>
              <a:ea typeface="Playfair Display Medium"/>
              <a:cs typeface="Playfair Display Medium"/>
              <a:sym typeface="Playfair Display Medium"/>
            </a:endParaRPr>
          </a:p>
        </p:txBody>
      </p:sp>
      <p:sp>
        <p:nvSpPr>
          <p:cNvPr id="360" name="Google Shape;360;p45"/>
          <p:cNvSpPr txBox="1"/>
          <p:nvPr/>
        </p:nvSpPr>
        <p:spPr>
          <a:xfrm>
            <a:off x="997425" y="1646377"/>
            <a:ext cx="2052600" cy="35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DM Sans"/>
                <a:ea typeface="DM Sans"/>
                <a:cs typeface="DM Sans"/>
                <a:sym typeface="DM Sans"/>
              </a:rPr>
              <a:t>Instagram, Twitter</a:t>
            </a:r>
            <a:endParaRPr sz="1200">
              <a:solidFill>
                <a:schemeClr val="dk1"/>
              </a:solidFill>
              <a:latin typeface="DM Sans"/>
              <a:ea typeface="DM Sans"/>
              <a:cs typeface="DM Sans"/>
              <a:sym typeface="DM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a:t>
            </a:r>
            <a:endParaRPr/>
          </a:p>
        </p:txBody>
      </p:sp>
      <p:graphicFrame>
        <p:nvGraphicFramePr>
          <p:cNvPr id="366" name="Google Shape;366;p46"/>
          <p:cNvGraphicFramePr/>
          <p:nvPr/>
        </p:nvGraphicFramePr>
        <p:xfrm>
          <a:off x="719963" y="1314010"/>
          <a:ext cx="3000000" cy="3000000"/>
        </p:xfrm>
        <a:graphic>
          <a:graphicData uri="http://schemas.openxmlformats.org/drawingml/2006/table">
            <a:tbl>
              <a:tblPr>
                <a:noFill/>
                <a:tableStyleId>{48EB4CAD-1002-4825-842F-71DB759EE1B9}</a:tableStyleId>
              </a:tblPr>
              <a:tblGrid>
                <a:gridCol w="1431125"/>
                <a:gridCol w="1568225"/>
                <a:gridCol w="1568225"/>
                <a:gridCol w="1568225"/>
                <a:gridCol w="1568225"/>
              </a:tblGrid>
              <a:tr h="464125">
                <a:tc>
                  <a:txBody>
                    <a:bodyPr/>
                    <a:lstStyle/>
                    <a:p>
                      <a:pPr indent="0" lvl="0" marL="0" rtl="0" algn="l">
                        <a:lnSpc>
                          <a:spcPct val="100000"/>
                        </a:lnSpc>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Project title</a:t>
                      </a:r>
                      <a:endParaRPr sz="1600">
                        <a:solidFill>
                          <a:schemeClr val="dk1"/>
                        </a:solidFill>
                        <a:latin typeface="Playfair Display Medium"/>
                        <a:ea typeface="Playfair Display Medium"/>
                        <a:cs typeface="Playfair Display Medium"/>
                        <a:sym typeface="Playfair Display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Skills</a:t>
                      </a:r>
                      <a:endParaRPr sz="1600">
                        <a:solidFill>
                          <a:schemeClr val="dk1"/>
                        </a:solidFill>
                        <a:latin typeface="Playfair Display Medium"/>
                        <a:ea typeface="Playfair Display Medium"/>
                        <a:cs typeface="Playfair Display Medium"/>
                        <a:sym typeface="Playfair Display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Date</a:t>
                      </a:r>
                      <a:endParaRPr sz="1600">
                        <a:solidFill>
                          <a:schemeClr val="dk1"/>
                        </a:solidFill>
                        <a:latin typeface="Playfair Display Medium"/>
                        <a:ea typeface="Playfair Display Medium"/>
                        <a:cs typeface="Playfair Display Medium"/>
                        <a:sym typeface="Playfair Display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Ref</a:t>
                      </a:r>
                      <a:endParaRPr sz="1600">
                        <a:solidFill>
                          <a:schemeClr val="dk1"/>
                        </a:solidFill>
                        <a:latin typeface="Playfair Display Medium"/>
                        <a:ea typeface="Playfair Display Medium"/>
                        <a:cs typeface="Playfair Display Medium"/>
                        <a:sym typeface="Playfair Display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Category</a:t>
                      </a:r>
                      <a:endParaRPr sz="1600">
                        <a:solidFill>
                          <a:schemeClr val="dk1"/>
                        </a:solidFill>
                        <a:latin typeface="Playfair Display Medium"/>
                        <a:ea typeface="Playfair Display Medium"/>
                        <a:cs typeface="Playfair Display Medium"/>
                        <a:sym typeface="Playfair Display Medium"/>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Project 1</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Graphic design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Jan 20XX</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[Link or reference]</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Print</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Project 2</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Copywriting</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Feb </a:t>
                      </a:r>
                      <a:r>
                        <a:rPr lang="en" sz="1000">
                          <a:solidFill>
                            <a:schemeClr val="dk1"/>
                          </a:solidFill>
                          <a:latin typeface="DM Sans"/>
                          <a:ea typeface="DM Sans"/>
                          <a:cs typeface="DM Sans"/>
                          <a:sym typeface="DM Sans"/>
                        </a:rPr>
                        <a:t>20XX</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[Link or reference]</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Content</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Project 3</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Video production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Mar </a:t>
                      </a:r>
                      <a:r>
                        <a:rPr lang="en" sz="1000">
                          <a:solidFill>
                            <a:schemeClr val="dk1"/>
                          </a:solidFill>
                          <a:latin typeface="DM Sans"/>
                          <a:ea typeface="DM Sans"/>
                          <a:cs typeface="DM Sans"/>
                          <a:sym typeface="DM Sans"/>
                        </a:rPr>
                        <a:t>20XX</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[Link or reference]</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Motion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Project 4</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3D modeling</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Apr </a:t>
                      </a:r>
                      <a:r>
                        <a:rPr lang="en" sz="1000">
                          <a:solidFill>
                            <a:schemeClr val="dk1"/>
                          </a:solidFill>
                          <a:latin typeface="DM Sans"/>
                          <a:ea typeface="DM Sans"/>
                          <a:cs typeface="DM Sans"/>
                          <a:sym typeface="DM Sans"/>
                        </a:rPr>
                        <a:t>20XX</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[Link or reference]</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3D</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Project 5</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UI/UX design</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May </a:t>
                      </a:r>
                      <a:r>
                        <a:rPr lang="en" sz="1000">
                          <a:solidFill>
                            <a:schemeClr val="dk1"/>
                          </a:solidFill>
                          <a:latin typeface="DM Sans"/>
                          <a:ea typeface="DM Sans"/>
                          <a:cs typeface="DM Sans"/>
                          <a:sym typeface="DM Sans"/>
                        </a:rPr>
                        <a:t>20XX</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[Link or reference]</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Web</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70975">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Project 6</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HTML/CSS</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Jun </a:t>
                      </a:r>
                      <a:r>
                        <a:rPr lang="en" sz="1000">
                          <a:solidFill>
                            <a:schemeClr val="dk1"/>
                          </a:solidFill>
                          <a:latin typeface="DM Sans"/>
                          <a:ea typeface="DM Sans"/>
                          <a:cs typeface="DM Sans"/>
                          <a:sym typeface="DM Sans"/>
                        </a:rPr>
                        <a:t>20XX</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[Link or reference]</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lnSpc>
                          <a:spcPct val="100000"/>
                        </a:lnSpc>
                        <a:spcBef>
                          <a:spcPts val="0"/>
                        </a:spcBef>
                        <a:spcAft>
                          <a:spcPts val="0"/>
                        </a:spcAft>
                        <a:buNone/>
                      </a:pPr>
                      <a:r>
                        <a:rPr lang="en" sz="1000">
                          <a:solidFill>
                            <a:schemeClr val="dk1"/>
                          </a:solidFill>
                          <a:latin typeface="DM Sans"/>
                          <a:ea typeface="DM Sans"/>
                          <a:cs typeface="DM Sans"/>
                          <a:sym typeface="DM Sans"/>
                        </a:rPr>
                        <a:t>Web</a:t>
                      </a:r>
                      <a:endParaRPr sz="1000">
                        <a:solidFill>
                          <a:schemeClr val="dk1"/>
                        </a:solidFill>
                        <a:latin typeface="DM Sans"/>
                        <a:ea typeface="DM Sans"/>
                        <a:cs typeface="DM Sans"/>
                        <a:sym typeface="DM Sans"/>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cxnSp>
        <p:nvCxnSpPr>
          <p:cNvPr id="367" name="Google Shape;367;p46"/>
          <p:cNvCxnSpPr/>
          <p:nvPr/>
        </p:nvCxnSpPr>
        <p:spPr>
          <a:xfrm>
            <a:off x="7161050" y="303000"/>
            <a:ext cx="2078700" cy="0"/>
          </a:xfrm>
          <a:prstGeom prst="straightConnector1">
            <a:avLst/>
          </a:prstGeom>
          <a:noFill/>
          <a:ln cap="flat" cmpd="sng" w="9525">
            <a:solidFill>
              <a:schemeClr val="dk1"/>
            </a:solidFill>
            <a:prstDash val="solid"/>
            <a:round/>
            <a:headEnd len="med" w="med" type="none"/>
            <a:tailEnd len="med" w="med" type="none"/>
          </a:ln>
        </p:spPr>
      </p:cxnSp>
      <p:cxnSp>
        <p:nvCxnSpPr>
          <p:cNvPr id="368" name="Google Shape;368;p46"/>
          <p:cNvCxnSpPr/>
          <p:nvPr/>
        </p:nvCxnSpPr>
        <p:spPr>
          <a:xfrm rot="10800000">
            <a:off x="8768625" y="-28312"/>
            <a:ext cx="0" cy="46323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DID I ACHIEVE SUCCESS?</a:t>
            </a:r>
            <a:endParaRPr/>
          </a:p>
        </p:txBody>
      </p:sp>
      <p:sp>
        <p:nvSpPr>
          <p:cNvPr id="374" name="Google Shape;374;p47"/>
          <p:cNvSpPr/>
          <p:nvPr/>
        </p:nvSpPr>
        <p:spPr>
          <a:xfrm>
            <a:off x="1531125" y="1334047"/>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7"/>
          <p:cNvSpPr/>
          <p:nvPr/>
        </p:nvSpPr>
        <p:spPr>
          <a:xfrm>
            <a:off x="3495025" y="1334047"/>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7"/>
          <p:cNvSpPr/>
          <p:nvPr/>
        </p:nvSpPr>
        <p:spPr>
          <a:xfrm>
            <a:off x="5458925" y="1334047"/>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7"/>
          <p:cNvSpPr/>
          <p:nvPr/>
        </p:nvSpPr>
        <p:spPr>
          <a:xfrm>
            <a:off x="7422825" y="1334047"/>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7"/>
          <p:cNvSpPr txBox="1"/>
          <p:nvPr/>
        </p:nvSpPr>
        <p:spPr>
          <a:xfrm flipH="1">
            <a:off x="713125" y="175872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Step 1</a:t>
            </a:r>
            <a:endParaRPr sz="2000">
              <a:solidFill>
                <a:schemeClr val="dk1"/>
              </a:solidFill>
              <a:latin typeface="Playfair Display Medium"/>
              <a:ea typeface="Playfair Display Medium"/>
              <a:cs typeface="Playfair Display Medium"/>
              <a:sym typeface="Playfair Display Medium"/>
            </a:endParaRPr>
          </a:p>
        </p:txBody>
      </p:sp>
      <p:sp>
        <p:nvSpPr>
          <p:cNvPr id="379" name="Google Shape;379;p47"/>
          <p:cNvSpPr txBox="1"/>
          <p:nvPr/>
        </p:nvSpPr>
        <p:spPr>
          <a:xfrm flipH="1">
            <a:off x="713175" y="225907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Identifying objectives</a:t>
            </a:r>
            <a:endParaRPr sz="1200">
              <a:solidFill>
                <a:schemeClr val="dk1"/>
              </a:solidFill>
              <a:latin typeface="DM Sans"/>
              <a:ea typeface="DM Sans"/>
              <a:cs typeface="DM Sans"/>
              <a:sym typeface="DM Sans"/>
            </a:endParaRPr>
          </a:p>
        </p:txBody>
      </p:sp>
      <p:sp>
        <p:nvSpPr>
          <p:cNvPr id="380" name="Google Shape;380;p47"/>
          <p:cNvSpPr txBox="1"/>
          <p:nvPr/>
        </p:nvSpPr>
        <p:spPr>
          <a:xfrm flipH="1">
            <a:off x="2675764" y="175872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Step 2</a:t>
            </a:r>
            <a:endParaRPr sz="2000">
              <a:solidFill>
                <a:schemeClr val="dk1"/>
              </a:solidFill>
              <a:latin typeface="Playfair Display Medium"/>
              <a:ea typeface="Playfair Display Medium"/>
              <a:cs typeface="Playfair Display Medium"/>
              <a:sym typeface="Playfair Display Medium"/>
            </a:endParaRPr>
          </a:p>
        </p:txBody>
      </p:sp>
      <p:sp>
        <p:nvSpPr>
          <p:cNvPr id="381" name="Google Shape;381;p47"/>
          <p:cNvSpPr txBox="1"/>
          <p:nvPr/>
        </p:nvSpPr>
        <p:spPr>
          <a:xfrm flipH="1">
            <a:off x="2675772" y="2259077"/>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Research and preparation</a:t>
            </a:r>
            <a:endParaRPr sz="1200">
              <a:solidFill>
                <a:schemeClr val="dk1"/>
              </a:solidFill>
              <a:latin typeface="DM Sans"/>
              <a:ea typeface="DM Sans"/>
              <a:cs typeface="DM Sans"/>
              <a:sym typeface="DM Sans"/>
            </a:endParaRPr>
          </a:p>
        </p:txBody>
      </p:sp>
      <p:sp>
        <p:nvSpPr>
          <p:cNvPr id="382" name="Google Shape;382;p47"/>
          <p:cNvSpPr txBox="1"/>
          <p:nvPr/>
        </p:nvSpPr>
        <p:spPr>
          <a:xfrm flipH="1">
            <a:off x="4640925" y="175872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Step 3</a:t>
            </a:r>
            <a:endParaRPr sz="2000">
              <a:solidFill>
                <a:schemeClr val="dk1"/>
              </a:solidFill>
              <a:latin typeface="Playfair Display Medium"/>
              <a:ea typeface="Playfair Display Medium"/>
              <a:cs typeface="Playfair Display Medium"/>
              <a:sym typeface="Playfair Display Medium"/>
            </a:endParaRPr>
          </a:p>
        </p:txBody>
      </p:sp>
      <p:sp>
        <p:nvSpPr>
          <p:cNvPr id="383" name="Google Shape;383;p47"/>
          <p:cNvSpPr txBox="1"/>
          <p:nvPr/>
        </p:nvSpPr>
        <p:spPr>
          <a:xfrm flipH="1">
            <a:off x="4640975" y="225907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Developing strategies</a:t>
            </a:r>
            <a:endParaRPr sz="1200">
              <a:solidFill>
                <a:schemeClr val="dk1"/>
              </a:solidFill>
              <a:latin typeface="DM Sans"/>
              <a:ea typeface="DM Sans"/>
              <a:cs typeface="DM Sans"/>
              <a:sym typeface="DM Sans"/>
            </a:endParaRPr>
          </a:p>
        </p:txBody>
      </p:sp>
      <p:sp>
        <p:nvSpPr>
          <p:cNvPr id="384" name="Google Shape;384;p47"/>
          <p:cNvSpPr txBox="1"/>
          <p:nvPr/>
        </p:nvSpPr>
        <p:spPr>
          <a:xfrm flipH="1">
            <a:off x="6604825" y="175872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Step 4</a:t>
            </a:r>
            <a:endParaRPr sz="2000">
              <a:solidFill>
                <a:schemeClr val="dk1"/>
              </a:solidFill>
              <a:latin typeface="Playfair Display Medium"/>
              <a:ea typeface="Playfair Display Medium"/>
              <a:cs typeface="Playfair Display Medium"/>
              <a:sym typeface="Playfair Display Medium"/>
            </a:endParaRPr>
          </a:p>
        </p:txBody>
      </p:sp>
      <p:sp>
        <p:nvSpPr>
          <p:cNvPr id="385" name="Google Shape;385;p47"/>
          <p:cNvSpPr txBox="1"/>
          <p:nvPr/>
        </p:nvSpPr>
        <p:spPr>
          <a:xfrm flipH="1">
            <a:off x="6604875" y="225907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Plans of action</a:t>
            </a:r>
            <a:endParaRPr sz="1200">
              <a:solidFill>
                <a:schemeClr val="dk1"/>
              </a:solidFill>
              <a:latin typeface="DM Sans"/>
              <a:ea typeface="DM Sans"/>
              <a:cs typeface="DM Sans"/>
              <a:sym typeface="DM Sans"/>
            </a:endParaRPr>
          </a:p>
        </p:txBody>
      </p:sp>
      <p:cxnSp>
        <p:nvCxnSpPr>
          <p:cNvPr id="386" name="Google Shape;386;p47"/>
          <p:cNvCxnSpPr>
            <a:stCxn id="374" idx="3"/>
            <a:endCxn id="375" idx="1"/>
          </p:cNvCxnSpPr>
          <p:nvPr/>
        </p:nvCxnSpPr>
        <p:spPr>
          <a:xfrm>
            <a:off x="1707525" y="1422247"/>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387" name="Google Shape;387;p47"/>
          <p:cNvCxnSpPr>
            <a:stCxn id="375" idx="3"/>
            <a:endCxn id="376" idx="1"/>
          </p:cNvCxnSpPr>
          <p:nvPr/>
        </p:nvCxnSpPr>
        <p:spPr>
          <a:xfrm>
            <a:off x="3671425" y="1422247"/>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388" name="Google Shape;388;p47"/>
          <p:cNvCxnSpPr>
            <a:stCxn id="376" idx="3"/>
            <a:endCxn id="377" idx="1"/>
          </p:cNvCxnSpPr>
          <p:nvPr/>
        </p:nvCxnSpPr>
        <p:spPr>
          <a:xfrm>
            <a:off x="5635325" y="1422247"/>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389" name="Google Shape;389;p47"/>
          <p:cNvCxnSpPr>
            <a:stCxn id="374" idx="2"/>
            <a:endCxn id="378" idx="0"/>
          </p:cNvCxnSpPr>
          <p:nvPr/>
        </p:nvCxnSpPr>
        <p:spPr>
          <a:xfrm>
            <a:off x="1619325" y="1510447"/>
            <a:ext cx="0" cy="248400"/>
          </a:xfrm>
          <a:prstGeom prst="straightConnector1">
            <a:avLst/>
          </a:prstGeom>
          <a:noFill/>
          <a:ln cap="flat" cmpd="sng" w="9525">
            <a:solidFill>
              <a:schemeClr val="dk1"/>
            </a:solidFill>
            <a:prstDash val="solid"/>
            <a:round/>
            <a:headEnd len="med" w="med" type="none"/>
            <a:tailEnd len="med" w="med" type="none"/>
          </a:ln>
        </p:spPr>
      </p:cxnSp>
      <p:cxnSp>
        <p:nvCxnSpPr>
          <p:cNvPr id="390" name="Google Shape;390;p47"/>
          <p:cNvCxnSpPr>
            <a:stCxn id="375" idx="2"/>
            <a:endCxn id="380" idx="0"/>
          </p:cNvCxnSpPr>
          <p:nvPr/>
        </p:nvCxnSpPr>
        <p:spPr>
          <a:xfrm flipH="1">
            <a:off x="3582025" y="1510447"/>
            <a:ext cx="1200" cy="248400"/>
          </a:xfrm>
          <a:prstGeom prst="straightConnector1">
            <a:avLst/>
          </a:prstGeom>
          <a:noFill/>
          <a:ln cap="flat" cmpd="sng" w="9525">
            <a:solidFill>
              <a:schemeClr val="dk1"/>
            </a:solidFill>
            <a:prstDash val="solid"/>
            <a:round/>
            <a:headEnd len="med" w="med" type="none"/>
            <a:tailEnd len="med" w="med" type="none"/>
          </a:ln>
        </p:spPr>
      </p:cxnSp>
      <p:cxnSp>
        <p:nvCxnSpPr>
          <p:cNvPr id="391" name="Google Shape;391;p47"/>
          <p:cNvCxnSpPr>
            <a:stCxn id="376" idx="2"/>
            <a:endCxn id="382" idx="0"/>
          </p:cNvCxnSpPr>
          <p:nvPr/>
        </p:nvCxnSpPr>
        <p:spPr>
          <a:xfrm>
            <a:off x="5547125" y="1510447"/>
            <a:ext cx="0" cy="248400"/>
          </a:xfrm>
          <a:prstGeom prst="straightConnector1">
            <a:avLst/>
          </a:prstGeom>
          <a:noFill/>
          <a:ln cap="flat" cmpd="sng" w="9525">
            <a:solidFill>
              <a:schemeClr val="dk1"/>
            </a:solidFill>
            <a:prstDash val="solid"/>
            <a:round/>
            <a:headEnd len="med" w="med" type="none"/>
            <a:tailEnd len="med" w="med" type="none"/>
          </a:ln>
        </p:spPr>
      </p:cxnSp>
      <p:cxnSp>
        <p:nvCxnSpPr>
          <p:cNvPr id="392" name="Google Shape;392;p47"/>
          <p:cNvCxnSpPr>
            <a:stCxn id="377" idx="2"/>
            <a:endCxn id="384" idx="0"/>
          </p:cNvCxnSpPr>
          <p:nvPr/>
        </p:nvCxnSpPr>
        <p:spPr>
          <a:xfrm>
            <a:off x="7511025" y="1510447"/>
            <a:ext cx="0" cy="248400"/>
          </a:xfrm>
          <a:prstGeom prst="straightConnector1">
            <a:avLst/>
          </a:prstGeom>
          <a:noFill/>
          <a:ln cap="flat" cmpd="sng" w="9525">
            <a:solidFill>
              <a:schemeClr val="dk1"/>
            </a:solidFill>
            <a:prstDash val="solid"/>
            <a:round/>
            <a:headEnd len="med" w="med" type="none"/>
            <a:tailEnd len="med" w="med" type="none"/>
          </a:ln>
        </p:spPr>
      </p:cxnSp>
      <p:sp>
        <p:nvSpPr>
          <p:cNvPr id="393" name="Google Shape;393;p47"/>
          <p:cNvSpPr/>
          <p:nvPr/>
        </p:nvSpPr>
        <p:spPr>
          <a:xfrm>
            <a:off x="1531125" y="3168497"/>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7"/>
          <p:cNvSpPr/>
          <p:nvPr/>
        </p:nvSpPr>
        <p:spPr>
          <a:xfrm>
            <a:off x="3495025" y="3168497"/>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7"/>
          <p:cNvSpPr/>
          <p:nvPr/>
        </p:nvSpPr>
        <p:spPr>
          <a:xfrm>
            <a:off x="5458925" y="3168497"/>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7"/>
          <p:cNvSpPr/>
          <p:nvPr/>
        </p:nvSpPr>
        <p:spPr>
          <a:xfrm>
            <a:off x="7422825" y="3168497"/>
            <a:ext cx="176400" cy="176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7"/>
          <p:cNvSpPr txBox="1"/>
          <p:nvPr/>
        </p:nvSpPr>
        <p:spPr>
          <a:xfrm flipH="1">
            <a:off x="713125" y="35931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Step 5</a:t>
            </a:r>
            <a:endParaRPr sz="2000">
              <a:solidFill>
                <a:schemeClr val="dk1"/>
              </a:solidFill>
              <a:latin typeface="Playfair Display Medium"/>
              <a:ea typeface="Playfair Display Medium"/>
              <a:cs typeface="Playfair Display Medium"/>
              <a:sym typeface="Playfair Display Medium"/>
            </a:endParaRPr>
          </a:p>
        </p:txBody>
      </p:sp>
      <p:sp>
        <p:nvSpPr>
          <p:cNvPr id="398" name="Google Shape;398;p47"/>
          <p:cNvSpPr txBox="1"/>
          <p:nvPr/>
        </p:nvSpPr>
        <p:spPr>
          <a:xfrm flipH="1">
            <a:off x="713175" y="409352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Measuring progress</a:t>
            </a:r>
            <a:endParaRPr sz="1200">
              <a:solidFill>
                <a:schemeClr val="dk1"/>
              </a:solidFill>
              <a:latin typeface="DM Sans"/>
              <a:ea typeface="DM Sans"/>
              <a:cs typeface="DM Sans"/>
              <a:sym typeface="DM Sans"/>
            </a:endParaRPr>
          </a:p>
        </p:txBody>
      </p:sp>
      <p:sp>
        <p:nvSpPr>
          <p:cNvPr id="399" name="Google Shape;399;p47"/>
          <p:cNvSpPr txBox="1"/>
          <p:nvPr/>
        </p:nvSpPr>
        <p:spPr>
          <a:xfrm flipH="1">
            <a:off x="2675764" y="35931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Step 6</a:t>
            </a:r>
            <a:endParaRPr sz="2000">
              <a:solidFill>
                <a:schemeClr val="dk1"/>
              </a:solidFill>
              <a:latin typeface="Playfair Display Medium"/>
              <a:ea typeface="Playfair Display Medium"/>
              <a:cs typeface="Playfair Display Medium"/>
              <a:sym typeface="Playfair Display Medium"/>
            </a:endParaRPr>
          </a:p>
        </p:txBody>
      </p:sp>
      <p:sp>
        <p:nvSpPr>
          <p:cNvPr id="400" name="Google Shape;400;p47"/>
          <p:cNvSpPr txBox="1"/>
          <p:nvPr/>
        </p:nvSpPr>
        <p:spPr>
          <a:xfrm flipH="1">
            <a:off x="2675772" y="4093527"/>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Continuous improvement</a:t>
            </a:r>
            <a:endParaRPr sz="1200">
              <a:solidFill>
                <a:schemeClr val="dk1"/>
              </a:solidFill>
              <a:latin typeface="DM Sans"/>
              <a:ea typeface="DM Sans"/>
              <a:cs typeface="DM Sans"/>
              <a:sym typeface="DM Sans"/>
            </a:endParaRPr>
          </a:p>
        </p:txBody>
      </p:sp>
      <p:sp>
        <p:nvSpPr>
          <p:cNvPr id="401" name="Google Shape;401;p47"/>
          <p:cNvSpPr txBox="1"/>
          <p:nvPr/>
        </p:nvSpPr>
        <p:spPr>
          <a:xfrm flipH="1">
            <a:off x="4640925" y="35931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Step 7</a:t>
            </a:r>
            <a:endParaRPr sz="2000">
              <a:solidFill>
                <a:schemeClr val="dk1"/>
              </a:solidFill>
              <a:latin typeface="Playfair Display Medium"/>
              <a:ea typeface="Playfair Display Medium"/>
              <a:cs typeface="Playfair Display Medium"/>
              <a:sym typeface="Playfair Display Medium"/>
            </a:endParaRPr>
          </a:p>
        </p:txBody>
      </p:sp>
      <p:sp>
        <p:nvSpPr>
          <p:cNvPr id="402" name="Google Shape;402;p47"/>
          <p:cNvSpPr txBox="1"/>
          <p:nvPr/>
        </p:nvSpPr>
        <p:spPr>
          <a:xfrm flipH="1">
            <a:off x="4640975" y="409352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Analyzing outcomes</a:t>
            </a:r>
            <a:endParaRPr sz="1200">
              <a:solidFill>
                <a:schemeClr val="dk1"/>
              </a:solidFill>
              <a:latin typeface="DM Sans"/>
              <a:ea typeface="DM Sans"/>
              <a:cs typeface="DM Sans"/>
              <a:sym typeface="DM Sans"/>
            </a:endParaRPr>
          </a:p>
        </p:txBody>
      </p:sp>
      <p:sp>
        <p:nvSpPr>
          <p:cNvPr id="403" name="Google Shape;403;p47"/>
          <p:cNvSpPr txBox="1"/>
          <p:nvPr/>
        </p:nvSpPr>
        <p:spPr>
          <a:xfrm flipH="1">
            <a:off x="6604825" y="3593172"/>
            <a:ext cx="18123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Step 8</a:t>
            </a:r>
            <a:endParaRPr sz="2000">
              <a:solidFill>
                <a:schemeClr val="dk1"/>
              </a:solidFill>
              <a:latin typeface="Playfair Display Medium"/>
              <a:ea typeface="Playfair Display Medium"/>
              <a:cs typeface="Playfair Display Medium"/>
              <a:sym typeface="Playfair Display Medium"/>
            </a:endParaRPr>
          </a:p>
        </p:txBody>
      </p:sp>
      <p:sp>
        <p:nvSpPr>
          <p:cNvPr id="404" name="Google Shape;404;p47"/>
          <p:cNvSpPr txBox="1"/>
          <p:nvPr/>
        </p:nvSpPr>
        <p:spPr>
          <a:xfrm flipH="1">
            <a:off x="6604875" y="4093523"/>
            <a:ext cx="1812300" cy="51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Focusing on the future</a:t>
            </a:r>
            <a:endParaRPr sz="1200">
              <a:solidFill>
                <a:schemeClr val="dk1"/>
              </a:solidFill>
              <a:latin typeface="DM Sans"/>
              <a:ea typeface="DM Sans"/>
              <a:cs typeface="DM Sans"/>
              <a:sym typeface="DM Sans"/>
            </a:endParaRPr>
          </a:p>
        </p:txBody>
      </p:sp>
      <p:cxnSp>
        <p:nvCxnSpPr>
          <p:cNvPr id="405" name="Google Shape;405;p47"/>
          <p:cNvCxnSpPr>
            <a:stCxn id="393" idx="3"/>
            <a:endCxn id="394" idx="1"/>
          </p:cNvCxnSpPr>
          <p:nvPr/>
        </p:nvCxnSpPr>
        <p:spPr>
          <a:xfrm>
            <a:off x="1707525" y="3256697"/>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406" name="Google Shape;406;p47"/>
          <p:cNvCxnSpPr>
            <a:stCxn id="394" idx="3"/>
            <a:endCxn id="395" idx="1"/>
          </p:cNvCxnSpPr>
          <p:nvPr/>
        </p:nvCxnSpPr>
        <p:spPr>
          <a:xfrm>
            <a:off x="3671425" y="3256697"/>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407" name="Google Shape;407;p47"/>
          <p:cNvCxnSpPr>
            <a:stCxn id="395" idx="3"/>
            <a:endCxn id="396" idx="1"/>
          </p:cNvCxnSpPr>
          <p:nvPr/>
        </p:nvCxnSpPr>
        <p:spPr>
          <a:xfrm>
            <a:off x="5635325" y="3256697"/>
            <a:ext cx="1787400" cy="0"/>
          </a:xfrm>
          <a:prstGeom prst="straightConnector1">
            <a:avLst/>
          </a:prstGeom>
          <a:noFill/>
          <a:ln cap="flat" cmpd="sng" w="9525">
            <a:solidFill>
              <a:schemeClr val="dk1"/>
            </a:solidFill>
            <a:prstDash val="solid"/>
            <a:round/>
            <a:headEnd len="med" w="med" type="none"/>
            <a:tailEnd len="med" w="med" type="none"/>
          </a:ln>
        </p:spPr>
      </p:cxnSp>
      <p:cxnSp>
        <p:nvCxnSpPr>
          <p:cNvPr id="408" name="Google Shape;408;p47"/>
          <p:cNvCxnSpPr>
            <a:stCxn id="393" idx="2"/>
            <a:endCxn id="397" idx="0"/>
          </p:cNvCxnSpPr>
          <p:nvPr/>
        </p:nvCxnSpPr>
        <p:spPr>
          <a:xfrm>
            <a:off x="1619325" y="3344897"/>
            <a:ext cx="0" cy="248400"/>
          </a:xfrm>
          <a:prstGeom prst="straightConnector1">
            <a:avLst/>
          </a:prstGeom>
          <a:noFill/>
          <a:ln cap="flat" cmpd="sng" w="9525">
            <a:solidFill>
              <a:schemeClr val="dk1"/>
            </a:solidFill>
            <a:prstDash val="solid"/>
            <a:round/>
            <a:headEnd len="med" w="med" type="none"/>
            <a:tailEnd len="med" w="med" type="none"/>
          </a:ln>
        </p:spPr>
      </p:cxnSp>
      <p:cxnSp>
        <p:nvCxnSpPr>
          <p:cNvPr id="409" name="Google Shape;409;p47"/>
          <p:cNvCxnSpPr>
            <a:stCxn id="394" idx="2"/>
            <a:endCxn id="399" idx="0"/>
          </p:cNvCxnSpPr>
          <p:nvPr/>
        </p:nvCxnSpPr>
        <p:spPr>
          <a:xfrm flipH="1">
            <a:off x="3582025" y="3344897"/>
            <a:ext cx="1200" cy="248400"/>
          </a:xfrm>
          <a:prstGeom prst="straightConnector1">
            <a:avLst/>
          </a:prstGeom>
          <a:noFill/>
          <a:ln cap="flat" cmpd="sng" w="9525">
            <a:solidFill>
              <a:schemeClr val="dk1"/>
            </a:solidFill>
            <a:prstDash val="solid"/>
            <a:round/>
            <a:headEnd len="med" w="med" type="none"/>
            <a:tailEnd len="med" w="med" type="none"/>
          </a:ln>
        </p:spPr>
      </p:cxnSp>
      <p:cxnSp>
        <p:nvCxnSpPr>
          <p:cNvPr id="410" name="Google Shape;410;p47"/>
          <p:cNvCxnSpPr>
            <a:stCxn id="395" idx="2"/>
            <a:endCxn id="401" idx="0"/>
          </p:cNvCxnSpPr>
          <p:nvPr/>
        </p:nvCxnSpPr>
        <p:spPr>
          <a:xfrm>
            <a:off x="5547125" y="3344897"/>
            <a:ext cx="0" cy="248400"/>
          </a:xfrm>
          <a:prstGeom prst="straightConnector1">
            <a:avLst/>
          </a:prstGeom>
          <a:noFill/>
          <a:ln cap="flat" cmpd="sng" w="9525">
            <a:solidFill>
              <a:schemeClr val="dk1"/>
            </a:solidFill>
            <a:prstDash val="solid"/>
            <a:round/>
            <a:headEnd len="med" w="med" type="none"/>
            <a:tailEnd len="med" w="med" type="none"/>
          </a:ln>
        </p:spPr>
      </p:cxnSp>
      <p:cxnSp>
        <p:nvCxnSpPr>
          <p:cNvPr id="411" name="Google Shape;411;p47"/>
          <p:cNvCxnSpPr>
            <a:stCxn id="396" idx="2"/>
            <a:endCxn id="403" idx="0"/>
          </p:cNvCxnSpPr>
          <p:nvPr/>
        </p:nvCxnSpPr>
        <p:spPr>
          <a:xfrm>
            <a:off x="7511025" y="3344897"/>
            <a:ext cx="0" cy="248400"/>
          </a:xfrm>
          <a:prstGeom prst="straightConnector1">
            <a:avLst/>
          </a:prstGeom>
          <a:noFill/>
          <a:ln cap="flat" cmpd="sng" w="9525">
            <a:solidFill>
              <a:schemeClr val="dk1"/>
            </a:solidFill>
            <a:prstDash val="solid"/>
            <a:round/>
            <a:headEnd len="med" w="med" type="none"/>
            <a:tailEnd len="med" w="med" type="none"/>
          </a:ln>
        </p:spPr>
      </p:cxnSp>
      <p:cxnSp>
        <p:nvCxnSpPr>
          <p:cNvPr id="412" name="Google Shape;412;p47"/>
          <p:cNvCxnSpPr>
            <a:stCxn id="377" idx="3"/>
            <a:endCxn id="393" idx="1"/>
          </p:cNvCxnSpPr>
          <p:nvPr/>
        </p:nvCxnSpPr>
        <p:spPr>
          <a:xfrm flipH="1">
            <a:off x="1531125" y="1422247"/>
            <a:ext cx="6068100" cy="1834500"/>
          </a:xfrm>
          <a:prstGeom prst="bentConnector5">
            <a:avLst>
              <a:gd fmla="val -13365" name="adj1"/>
              <a:gd fmla="val 82114" name="adj2"/>
              <a:gd fmla="val 113489" name="adj3"/>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ROADMAP OF MY FUTURE PROJECTS</a:t>
            </a:r>
            <a:endParaRPr/>
          </a:p>
        </p:txBody>
      </p:sp>
      <p:graphicFrame>
        <p:nvGraphicFramePr>
          <p:cNvPr id="418" name="Google Shape;418;p48"/>
          <p:cNvGraphicFramePr/>
          <p:nvPr/>
        </p:nvGraphicFramePr>
        <p:xfrm>
          <a:off x="726875" y="1452988"/>
          <a:ext cx="3000000" cy="3000000"/>
        </p:xfrm>
        <a:graphic>
          <a:graphicData uri="http://schemas.openxmlformats.org/drawingml/2006/table">
            <a:tbl>
              <a:tblPr>
                <a:noFill/>
                <a:tableStyleId>{48EB4CAD-1002-4825-842F-71DB759EE1B9}</a:tableStyleId>
              </a:tblPr>
              <a:tblGrid>
                <a:gridCol w="1361775"/>
                <a:gridCol w="2208575"/>
                <a:gridCol w="344475"/>
                <a:gridCol w="344475"/>
                <a:gridCol w="344475"/>
                <a:gridCol w="344475"/>
                <a:gridCol w="344475"/>
                <a:gridCol w="344475"/>
                <a:gridCol w="344475"/>
                <a:gridCol w="344475"/>
                <a:gridCol w="344475"/>
                <a:gridCol w="344475"/>
                <a:gridCol w="344475"/>
                <a:gridCol w="344475"/>
              </a:tblGrid>
              <a:tr h="441850">
                <a:tc>
                  <a:txBody>
                    <a:bodyPr/>
                    <a:lstStyle/>
                    <a:p>
                      <a:pPr indent="0" lvl="0" marL="0" rtl="0" algn="ctr">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Initiative</a:t>
                      </a:r>
                      <a:endParaRPr sz="1600">
                        <a:solidFill>
                          <a:schemeClr val="dk1"/>
                        </a:solidFill>
                        <a:latin typeface="Playfair Display Medium"/>
                        <a:ea typeface="Playfair Display Medium"/>
                        <a:cs typeface="Playfair Display Medium"/>
                        <a:sym typeface="Playfair Display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600">
                          <a:solidFill>
                            <a:schemeClr val="dk1"/>
                          </a:solidFill>
                          <a:latin typeface="Playfair Display Medium"/>
                          <a:ea typeface="Playfair Display Medium"/>
                          <a:cs typeface="Playfair Display Medium"/>
                          <a:sym typeface="Playfair Display Medium"/>
                        </a:rPr>
                        <a:t>Objective</a:t>
                      </a:r>
                      <a:endParaRPr sz="1600">
                        <a:solidFill>
                          <a:schemeClr val="dk1"/>
                        </a:solidFill>
                        <a:latin typeface="Playfair Display Medium"/>
                        <a:ea typeface="Playfair Display Medium"/>
                        <a:cs typeface="Playfair Display Medium"/>
                        <a:sym typeface="Playfair Display Medium"/>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Jan</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Feb</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Mar</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Playfair Display Medium"/>
                          <a:ea typeface="Playfair Display Medium"/>
                          <a:cs typeface="Playfair Display Medium"/>
                          <a:sym typeface="Playfair Display Medium"/>
                        </a:rPr>
                        <a:t>Apr</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May</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Jun</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Jul</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Aug</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Sep</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Oct</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200">
                          <a:solidFill>
                            <a:schemeClr val="dk1"/>
                          </a:solidFill>
                          <a:latin typeface="Playfair Display Medium"/>
                          <a:ea typeface="Playfair Display Medium"/>
                          <a:cs typeface="Playfair Display Medium"/>
                          <a:sym typeface="Playfair Display Medium"/>
                        </a:rPr>
                        <a:t>Nov</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200">
                          <a:solidFill>
                            <a:schemeClr val="dk1"/>
                          </a:solidFill>
                          <a:latin typeface="Playfair Display Medium"/>
                          <a:ea typeface="Playfair Display Medium"/>
                          <a:cs typeface="Playfair Display Medium"/>
                          <a:sym typeface="Playfair Display Medium"/>
                        </a:rPr>
                        <a:t>Dec</a:t>
                      </a:r>
                      <a:endParaRPr sz="1200">
                        <a:solidFill>
                          <a:schemeClr val="dk1"/>
                        </a:solidFill>
                        <a:latin typeface="Playfair Display Medium"/>
                        <a:ea typeface="Playfair Display Medium"/>
                        <a:cs typeface="Playfair Display Medium"/>
                        <a:sym typeface="Playfair Display Medium"/>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Developing a digital marketing strategy</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Reach potential customers through well-crafted campaigns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Creating</a:t>
                      </a:r>
                      <a:endParaRPr sz="1000">
                        <a:solidFill>
                          <a:schemeClr val="dk1"/>
                        </a:solidFill>
                        <a:latin typeface="DM Sans"/>
                        <a:ea typeface="DM Sans"/>
                        <a:cs typeface="DM Sans"/>
                        <a:sym typeface="DM Sans"/>
                      </a:endParaRPr>
                    </a:p>
                    <a:p>
                      <a:pPr indent="0" lvl="0" marL="0" rtl="0" algn="l">
                        <a:spcBef>
                          <a:spcPts val="0"/>
                        </a:spcBef>
                        <a:spcAft>
                          <a:spcPts val="0"/>
                        </a:spcAft>
                        <a:buNone/>
                      </a:pPr>
                      <a:r>
                        <a:rPr lang="en" sz="1000">
                          <a:solidFill>
                            <a:schemeClr val="dk1"/>
                          </a:solidFill>
                          <a:latin typeface="DM Sans"/>
                          <a:ea typeface="DM Sans"/>
                          <a:cs typeface="DM Sans"/>
                          <a:sym typeface="DM Sans"/>
                        </a:rPr>
                        <a:t>engaging content</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Craft content that engages and inspires the target audience</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Optimizing</a:t>
                      </a:r>
                      <a:endParaRPr sz="1000">
                        <a:solidFill>
                          <a:schemeClr val="dk1"/>
                        </a:solidFill>
                        <a:latin typeface="DM Sans"/>
                        <a:ea typeface="DM Sans"/>
                        <a:cs typeface="DM Sans"/>
                        <a:sym typeface="DM Sans"/>
                      </a:endParaRPr>
                    </a:p>
                    <a:p>
                      <a:pPr indent="0" lvl="0" marL="0" rtl="0" algn="l">
                        <a:spcBef>
                          <a:spcPts val="0"/>
                        </a:spcBef>
                        <a:spcAft>
                          <a:spcPts val="0"/>
                        </a:spcAft>
                        <a:buNone/>
                      </a:pPr>
                      <a:r>
                        <a:rPr lang="en" sz="1000">
                          <a:solidFill>
                            <a:schemeClr val="dk1"/>
                          </a:solidFill>
                          <a:latin typeface="DM Sans"/>
                          <a:ea typeface="DM Sans"/>
                          <a:cs typeface="DM Sans"/>
                          <a:sym typeface="DM Sans"/>
                        </a:rPr>
                        <a:t>search rankings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Optimize for better and more visibility with SEO</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Leveraging social media platforms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Connect with customers and boost brand awareness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Analyzing user habits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Gather user data to optimize design for more engagement</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450800">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Executing </a:t>
                      </a:r>
                      <a:endParaRPr sz="1000">
                        <a:solidFill>
                          <a:schemeClr val="dk1"/>
                        </a:solidFill>
                        <a:latin typeface="DM Sans"/>
                        <a:ea typeface="DM Sans"/>
                        <a:cs typeface="DM Sans"/>
                        <a:sym typeface="DM Sans"/>
                      </a:endParaRPr>
                    </a:p>
                    <a:p>
                      <a:pPr indent="0" lvl="0" marL="0" rtl="0" algn="l">
                        <a:spcBef>
                          <a:spcPts val="0"/>
                        </a:spcBef>
                        <a:spcAft>
                          <a:spcPts val="0"/>
                        </a:spcAft>
                        <a:buNone/>
                      </a:pPr>
                      <a:r>
                        <a:rPr lang="en" sz="1000">
                          <a:solidFill>
                            <a:schemeClr val="dk1"/>
                          </a:solidFill>
                          <a:latin typeface="DM Sans"/>
                          <a:ea typeface="DM Sans"/>
                          <a:cs typeface="DM Sans"/>
                          <a:sym typeface="DM Sans"/>
                        </a:rPr>
                        <a:t>email campaigns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Send emails to subscribers to convert leads into sales</a:t>
                      </a:r>
                      <a:endParaRPr sz="1000">
                        <a:solidFill>
                          <a:schemeClr val="dk1"/>
                        </a:solidFill>
                        <a:latin typeface="DM Sans"/>
                        <a:ea typeface="DM Sans"/>
                        <a:cs typeface="DM Sans"/>
                        <a:sym typeface="DM Sans"/>
                      </a:endParaRPr>
                    </a:p>
                  </a:txBody>
                  <a:tcPr marT="45700" marB="45700" marR="45700" marL="4570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t/>
                      </a:r>
                      <a:endParaRPr sz="1000">
                        <a:solidFill>
                          <a:schemeClr val="dk1"/>
                        </a:solidFill>
                        <a:latin typeface="DM Sans"/>
                        <a:ea typeface="DM Sans"/>
                        <a:cs typeface="DM Sans"/>
                        <a:sym typeface="DM Sans"/>
                      </a:endParaRPr>
                    </a:p>
                  </a:txBody>
                  <a:tcPr marT="0" marB="0" marR="0" marL="0"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182" name="Google Shape;182;p31"/>
          <p:cNvSpPr txBox="1"/>
          <p:nvPr>
            <p:ph idx="1" type="body"/>
          </p:nvPr>
        </p:nvSpPr>
        <p:spPr>
          <a:xfrm>
            <a:off x="720000" y="1187601"/>
            <a:ext cx="7704000" cy="38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sp>
        <p:nvSpPr>
          <p:cNvPr id="183" name="Google Shape;183;p31"/>
          <p:cNvSpPr txBox="1"/>
          <p:nvPr/>
        </p:nvSpPr>
        <p:spPr>
          <a:xfrm>
            <a:off x="727613" y="4061600"/>
            <a:ext cx="33747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3">
                  <a:extLst>
                    <a:ext uri="{A12FA001-AC4F-418D-AE19-62706E023703}">
                      <ahyp:hlinkClr val="tx"/>
                    </a:ext>
                  </a:extLst>
                </a:hlinkClick>
              </a:rPr>
              <a:t>SLIDESGO</a:t>
            </a:r>
            <a:r>
              <a:rPr b="1" lang="en" sz="1000">
                <a:solidFill>
                  <a:schemeClr val="dk1"/>
                </a:solidFill>
                <a:uFill>
                  <a:noFill/>
                </a:uFill>
                <a:latin typeface="DM Sans"/>
                <a:ea typeface="DM Sans"/>
                <a:cs typeface="DM Sans"/>
                <a:sym typeface="DM Sans"/>
                <a:hlinkClick r:id="rId4">
                  <a:extLst>
                    <a:ext uri="{A12FA001-AC4F-418D-AE19-62706E023703}">
                      <ahyp:hlinkClr val="tx"/>
                    </a:ext>
                  </a:extLst>
                </a:hlinkClick>
              </a:rPr>
              <a:t> </a:t>
            </a:r>
            <a:r>
              <a:rPr b="1"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5">
                  <a:extLst>
                    <a:ext uri="{A12FA001-AC4F-418D-AE19-62706E023703}">
                      <ahyp:hlinkClr val="tx"/>
                    </a:ext>
                  </a:extLst>
                </a:hlinkClick>
              </a:rPr>
              <a:t>BLOG</a:t>
            </a:r>
            <a:r>
              <a:rPr b="1" lang="en" sz="1000">
                <a:solidFill>
                  <a:schemeClr val="dk1"/>
                </a:solidFill>
                <a:latin typeface="DM Sans"/>
                <a:ea typeface="DM Sans"/>
                <a:cs typeface="DM Sans"/>
                <a:sym typeface="DM Sans"/>
              </a:rPr>
              <a:t> | </a:t>
            </a:r>
            <a:r>
              <a:rPr b="1" lang="en" sz="1000" u="sng">
                <a:solidFill>
                  <a:schemeClr val="dk1"/>
                </a:solidFill>
                <a:latin typeface="DM Sans"/>
                <a:ea typeface="DM Sans"/>
                <a:cs typeface="DM Sans"/>
                <a:sym typeface="DM Sans"/>
                <a:hlinkClick r:id="rId6">
                  <a:extLst>
                    <a:ext uri="{A12FA001-AC4F-418D-AE19-62706E023703}">
                      <ahyp:hlinkClr val="tx"/>
                    </a:ext>
                  </a:extLst>
                </a:hlinkClick>
              </a:rPr>
              <a:t>FAQ</a:t>
            </a:r>
            <a:r>
              <a:rPr b="1" lang="en" sz="1000" u="sng">
                <a:solidFill>
                  <a:schemeClr val="dk1"/>
                </a:solidFill>
                <a:latin typeface="DM Sans"/>
                <a:ea typeface="DM Sans"/>
                <a:cs typeface="DM Sans"/>
                <a:sym typeface="DM Sans"/>
              </a:rPr>
              <a:t>s</a:t>
            </a:r>
            <a:endParaRPr b="1" sz="1000" u="sng">
              <a:solidFill>
                <a:schemeClr val="dk1"/>
              </a:solidFill>
              <a:latin typeface="DM Sans"/>
              <a:ea typeface="DM Sans"/>
              <a:cs typeface="DM Sans"/>
              <a:sym typeface="DM Sans"/>
            </a:endParaRPr>
          </a:p>
        </p:txBody>
      </p:sp>
      <p:sp>
        <p:nvSpPr>
          <p:cNvPr id="184" name="Google Shape;184;p31"/>
          <p:cNvSpPr txBox="1"/>
          <p:nvPr/>
        </p:nvSpPr>
        <p:spPr>
          <a:xfrm>
            <a:off x="4102313" y="4061600"/>
            <a:ext cx="4005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You can visit our sister </a:t>
            </a:r>
            <a:r>
              <a:rPr lang="en" sz="1000">
                <a:solidFill>
                  <a:schemeClr val="dk1"/>
                </a:solidFill>
                <a:latin typeface="DM Sans"/>
                <a:ea typeface="DM Sans"/>
                <a:cs typeface="DM Sans"/>
                <a:sym typeface="DM Sans"/>
              </a:rPr>
              <a:t>projects</a:t>
            </a:r>
            <a:r>
              <a:rPr lang="en" sz="1000">
                <a:solidFill>
                  <a:schemeClr val="dk1"/>
                </a:solidFill>
                <a:latin typeface="DM Sans"/>
                <a:ea typeface="DM Sans"/>
                <a:cs typeface="DM Sans"/>
                <a:sym typeface="DM Sans"/>
              </a:rPr>
              <a:t>:</a:t>
            </a:r>
            <a:br>
              <a:rPr lang="en" sz="800">
                <a:solidFill>
                  <a:schemeClr val="dk1"/>
                </a:solidFill>
                <a:latin typeface="DM Sans"/>
                <a:ea typeface="DM Sans"/>
                <a:cs typeface="DM Sans"/>
                <a:sym typeface="DM Sans"/>
              </a:rPr>
            </a:br>
            <a:r>
              <a:rPr b="1" lang="en" sz="1000" u="sng">
                <a:solidFill>
                  <a:schemeClr val="dk1"/>
                </a:solidFill>
                <a:latin typeface="DM Sans"/>
                <a:ea typeface="DM Sans"/>
                <a:cs typeface="DM Sans"/>
                <a:sym typeface="DM Sans"/>
                <a:hlinkClick r:id="rId7">
                  <a:extLst>
                    <a:ext uri="{A12FA001-AC4F-418D-AE19-62706E023703}">
                      <ahyp:hlinkClr val="tx"/>
                    </a:ext>
                  </a:extLst>
                </a:hlinkClick>
              </a:rPr>
              <a:t>FREEPIK</a:t>
            </a:r>
            <a:r>
              <a:rPr b="1" lang="en" sz="1000">
                <a:solidFill>
                  <a:schemeClr val="dk1"/>
                </a:solidFill>
                <a:latin typeface="DM Sans"/>
                <a:ea typeface="DM Sans"/>
                <a:cs typeface="DM Sans"/>
                <a:sym typeface="DM Sans"/>
              </a:rPr>
              <a:t> | </a:t>
            </a:r>
            <a:r>
              <a:rPr b="1" lang="en" sz="1000" u="sng">
                <a:solidFill>
                  <a:schemeClr val="dk1"/>
                </a:solidFill>
                <a:latin typeface="DM Sans"/>
                <a:ea typeface="DM Sans"/>
                <a:cs typeface="DM Sans"/>
                <a:sym typeface="DM Sans"/>
                <a:hlinkClick r:id="rId8">
                  <a:extLst>
                    <a:ext uri="{A12FA001-AC4F-418D-AE19-62706E023703}">
                      <ahyp:hlinkClr val="tx"/>
                    </a:ext>
                  </a:extLst>
                </a:hlinkClick>
              </a:rPr>
              <a:t>FLATICON</a:t>
            </a:r>
            <a:r>
              <a:rPr b="1" lang="en" sz="1000">
                <a:solidFill>
                  <a:schemeClr val="dk1"/>
                </a:solidFill>
                <a:latin typeface="DM Sans"/>
                <a:ea typeface="DM Sans"/>
                <a:cs typeface="DM Sans"/>
                <a:sym typeface="DM Sans"/>
              </a:rPr>
              <a:t> | </a:t>
            </a:r>
            <a:r>
              <a:rPr b="1" lang="en" sz="1000" u="sng">
                <a:solidFill>
                  <a:schemeClr val="dk1"/>
                </a:solidFill>
                <a:latin typeface="DM Sans"/>
                <a:ea typeface="DM Sans"/>
                <a:cs typeface="DM Sans"/>
                <a:sym typeface="DM Sans"/>
                <a:hlinkClick r:id="rId9">
                  <a:extLst>
                    <a:ext uri="{A12FA001-AC4F-418D-AE19-62706E023703}">
                      <ahyp:hlinkClr val="tx"/>
                    </a:ext>
                  </a:extLst>
                </a:hlinkClick>
              </a:rPr>
              <a:t>STORYSET</a:t>
            </a:r>
            <a:r>
              <a:rPr b="1" lang="en" sz="1000">
                <a:solidFill>
                  <a:schemeClr val="dk1"/>
                </a:solidFill>
                <a:latin typeface="DM Sans"/>
                <a:ea typeface="DM Sans"/>
                <a:cs typeface="DM Sans"/>
                <a:sym typeface="DM Sans"/>
              </a:rPr>
              <a:t> | </a:t>
            </a:r>
            <a:r>
              <a:rPr b="1" lang="en" sz="1000" u="sng">
                <a:solidFill>
                  <a:schemeClr val="dk1"/>
                </a:solidFill>
                <a:latin typeface="DM Sans"/>
                <a:ea typeface="DM Sans"/>
                <a:cs typeface="DM Sans"/>
                <a:sym typeface="DM Sans"/>
                <a:hlinkClick r:id="rId10">
                  <a:extLst>
                    <a:ext uri="{A12FA001-AC4F-418D-AE19-62706E023703}">
                      <ahyp:hlinkClr val="tx"/>
                    </a:ext>
                  </a:extLst>
                </a:hlinkClick>
              </a:rPr>
              <a:t>WEPIK</a:t>
            </a:r>
            <a:r>
              <a:rPr b="1" lang="en" sz="1000">
                <a:solidFill>
                  <a:schemeClr val="dk1"/>
                </a:solidFill>
                <a:uFill>
                  <a:noFill/>
                </a:uFill>
                <a:latin typeface="DM Sans"/>
                <a:ea typeface="DM Sans"/>
                <a:cs typeface="DM Sans"/>
                <a:sym typeface="DM Sans"/>
                <a:hlinkClick r:id="rId11">
                  <a:extLst>
                    <a:ext uri="{A12FA001-AC4F-418D-AE19-62706E023703}">
                      <ahyp:hlinkClr val="tx"/>
                    </a:ext>
                  </a:extLst>
                </a:hlinkClick>
              </a:rPr>
              <a:t> </a:t>
            </a:r>
            <a:r>
              <a:rPr b="1" lang="en" sz="1000">
                <a:solidFill>
                  <a:schemeClr val="dk1"/>
                </a:solidFill>
                <a:latin typeface="DM Sans"/>
                <a:ea typeface="DM Sans"/>
                <a:cs typeface="DM Sans"/>
                <a:sym typeface="DM Sans"/>
              </a:rPr>
              <a:t>| </a:t>
            </a:r>
            <a:r>
              <a:rPr b="1" lang="en" sz="1000" u="sng">
                <a:solidFill>
                  <a:schemeClr val="dk1"/>
                </a:solidFill>
                <a:latin typeface="DM Sans"/>
                <a:ea typeface="DM Sans"/>
                <a:cs typeface="DM Sans"/>
                <a:sym typeface="DM Sans"/>
                <a:hlinkClick r:id="rId12">
                  <a:extLst>
                    <a:ext uri="{A12FA001-AC4F-418D-AE19-62706E023703}">
                      <ahyp:hlinkClr val="tx"/>
                    </a:ext>
                  </a:extLst>
                </a:hlinkClick>
              </a:rPr>
              <a:t>VIDEVO</a:t>
            </a:r>
            <a:endParaRPr b="1" sz="1000" u="sng">
              <a:solidFill>
                <a:schemeClr val="dk1"/>
              </a:solidFill>
              <a:latin typeface="DM Sans"/>
              <a:ea typeface="DM Sans"/>
              <a:cs typeface="DM Sans"/>
              <a:sym typeface="DM Sans"/>
            </a:endParaRPr>
          </a:p>
        </p:txBody>
      </p:sp>
      <p:graphicFrame>
        <p:nvGraphicFramePr>
          <p:cNvPr id="185" name="Google Shape;185;p31"/>
          <p:cNvGraphicFramePr/>
          <p:nvPr/>
        </p:nvGraphicFramePr>
        <p:xfrm>
          <a:off x="774950" y="1730800"/>
          <a:ext cx="3000000" cy="3000000"/>
        </p:xfrm>
        <a:graphic>
          <a:graphicData uri="http://schemas.openxmlformats.org/drawingml/2006/table">
            <a:tbl>
              <a:tblPr>
                <a:noFill/>
                <a:tableStyleId>{820A8A07-9938-48A7-A9DF-7CAB1E487B29}</a:tableStyleId>
              </a:tblPr>
              <a:tblGrid>
                <a:gridCol w="2006075"/>
                <a:gridCol w="5583850"/>
              </a:tblGrid>
              <a:tr h="361525">
                <a:tc>
                  <a:txBody>
                    <a:bodyPr/>
                    <a:lstStyle/>
                    <a:p>
                      <a:pPr indent="0" lvl="0" marL="0" rtl="0" algn="l">
                        <a:spcBef>
                          <a:spcPts val="0"/>
                        </a:spcBef>
                        <a:spcAft>
                          <a:spcPts val="0"/>
                        </a:spcAft>
                        <a:buNone/>
                      </a:pPr>
                      <a:r>
                        <a:rPr b="1" lang="en" sz="1000" u="sng">
                          <a:solidFill>
                            <a:schemeClr val="dk1"/>
                          </a:solidFill>
                          <a:latin typeface="DM Sans"/>
                          <a:ea typeface="DM Sans"/>
                          <a:cs typeface="DM Sans"/>
                          <a:sym typeface="DM Sans"/>
                          <a:hlinkClick action="ppaction://hlinksldjump" r:id="rId13">
                            <a:extLst>
                              <a:ext uri="{A12FA001-AC4F-418D-AE19-62706E023703}">
                                <ahyp:hlinkClr val="tx"/>
                              </a:ext>
                            </a:extLst>
                          </a:hlinkClick>
                        </a:rPr>
                        <a:t>Fonts</a:t>
                      </a:r>
                      <a:endParaRPr b="1"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To view this template correctly in PowerPoint, download and install the fonts we used</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DM Sans"/>
                          <a:ea typeface="DM Sans"/>
                          <a:cs typeface="DM Sans"/>
                          <a:sym typeface="DM Sans"/>
                          <a:hlinkClick action="ppaction://hlinksldjump" r:id="rId14">
                            <a:extLst>
                              <a:ext uri="{A12FA001-AC4F-418D-AE19-62706E023703}">
                                <ahyp:hlinkClr val="tx"/>
                              </a:ext>
                            </a:extLst>
                          </a:hlinkClick>
                        </a:rPr>
                        <a:t>Used</a:t>
                      </a:r>
                      <a:r>
                        <a:rPr b="1" lang="en" sz="1000">
                          <a:solidFill>
                            <a:schemeClr val="dk1"/>
                          </a:solidFill>
                          <a:latin typeface="DM Sans"/>
                          <a:ea typeface="DM Sans"/>
                          <a:cs typeface="DM Sans"/>
                          <a:sym typeface="DM Sans"/>
                        </a:rPr>
                        <a:t> and </a:t>
                      </a:r>
                      <a:r>
                        <a:rPr b="1" lang="en" sz="1000" u="sng">
                          <a:solidFill>
                            <a:schemeClr val="dk1"/>
                          </a:solidFill>
                          <a:latin typeface="DM Sans"/>
                          <a:ea typeface="DM Sans"/>
                          <a:cs typeface="DM Sans"/>
                          <a:sym typeface="DM Sans"/>
                          <a:hlinkClick action="ppaction://hlinksldjump" r:id="rId15">
                            <a:extLst>
                              <a:ext uri="{A12FA001-AC4F-418D-AE19-62706E023703}">
                                <ahyp:hlinkClr val="tx"/>
                              </a:ext>
                            </a:extLst>
                          </a:hlinkClick>
                        </a:rPr>
                        <a:t>alternative</a:t>
                      </a:r>
                      <a:r>
                        <a:rPr b="1" lang="en" sz="1000" u="sng">
                          <a:solidFill>
                            <a:schemeClr val="dk1"/>
                          </a:solidFill>
                          <a:latin typeface="DM Sans"/>
                          <a:ea typeface="DM Sans"/>
                          <a:cs typeface="DM Sans"/>
                          <a:sym typeface="DM Sans"/>
                          <a:hlinkClick action="ppaction://hlinksldjump" r:id="rId16">
                            <a:extLst>
                              <a:ext uri="{A12FA001-AC4F-418D-AE19-62706E023703}">
                                <ahyp:hlinkClr val="tx"/>
                              </a:ext>
                            </a:extLst>
                          </a:hlinkClick>
                        </a:rPr>
                        <a:t> resources</a:t>
                      </a:r>
                      <a:endParaRPr b="1" sz="1000" u="sng">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DM Sans"/>
                          <a:ea typeface="DM Sans"/>
                          <a:cs typeface="DM Sans"/>
                          <a:sym typeface="DM Sans"/>
                          <a:hlinkClick action="ppaction://hlinksldjump" r:id="rId17">
                            <a:extLst>
                              <a:ext uri="{A12FA001-AC4F-418D-AE19-62706E023703}">
                                <ahyp:hlinkClr val="tx"/>
                              </a:ext>
                            </a:extLst>
                          </a:hlinkClick>
                        </a:rPr>
                        <a:t>Thanks slide</a:t>
                      </a:r>
                      <a:endParaRPr b="1" sz="1000" u="sng">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DM Sans"/>
                          <a:ea typeface="DM Sans"/>
                          <a:cs typeface="DM Sans"/>
                          <a:sym typeface="DM Sans"/>
                          <a:hlinkClick action="ppaction://hlinksldjump" r:id="rId18">
                            <a:extLst>
                              <a:ext uri="{A12FA001-AC4F-418D-AE19-62706E023703}">
                                <ahyp:hlinkClr val="tx"/>
                              </a:ext>
                            </a:extLst>
                          </a:hlinkClick>
                        </a:rPr>
                        <a:t>Colors</a:t>
                      </a:r>
                      <a:endParaRPr b="1"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DM Sans"/>
                          <a:ea typeface="DM Sans"/>
                          <a:cs typeface="DM Sans"/>
                          <a:sym typeface="DM Sans"/>
                          <a:hlinkClick action="ppaction://hlinksldjump" r:id="rId19">
                            <a:extLst>
                              <a:ext uri="{A12FA001-AC4F-418D-AE19-62706E023703}">
                                <ahyp:hlinkClr val="tx"/>
                              </a:ext>
                            </a:extLst>
                          </a:hlinkClick>
                        </a:rPr>
                        <a:t>Icons</a:t>
                      </a:r>
                      <a:r>
                        <a:rPr b="1" lang="en" sz="1000">
                          <a:solidFill>
                            <a:schemeClr val="dk1"/>
                          </a:solidFill>
                          <a:latin typeface="DM Sans"/>
                          <a:ea typeface="DM Sans"/>
                          <a:cs typeface="DM Sans"/>
                          <a:sym typeface="DM Sans"/>
                        </a:rPr>
                        <a:t> and </a:t>
                      </a:r>
                      <a:r>
                        <a:rPr b="1" lang="en" sz="1000" u="sng">
                          <a:solidFill>
                            <a:schemeClr val="dk1"/>
                          </a:solidFill>
                          <a:latin typeface="DM Sans"/>
                          <a:ea typeface="DM Sans"/>
                          <a:cs typeface="DM Sans"/>
                          <a:sym typeface="DM Sans"/>
                          <a:hlinkClick action="ppaction://hlinksldjump" r:id="rId20">
                            <a:extLst>
                              <a:ext uri="{A12FA001-AC4F-418D-AE19-62706E023703}">
                                <ahyp:hlinkClr val="tx"/>
                              </a:ext>
                            </a:extLst>
                          </a:hlinkClick>
                        </a:rPr>
                        <a:t>infographic resources</a:t>
                      </a:r>
                      <a:endParaRPr b="1"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DM Sans"/>
                          <a:ea typeface="DM Sans"/>
                          <a:cs typeface="DM Sans"/>
                          <a:sym typeface="DM Sans"/>
                        </a:rPr>
                        <a:t>Editable presentation theme </a:t>
                      </a:r>
                      <a:endParaRPr b="1" sz="1000">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 </a:t>
                      </a:r>
                      <a:r>
                        <a:rPr b="1" lang="en" sz="1000" u="sng">
                          <a:solidFill>
                            <a:schemeClr val="dk1"/>
                          </a:solidFill>
                          <a:latin typeface="DM Sans"/>
                          <a:ea typeface="DM Sans"/>
                          <a:cs typeface="DM Sans"/>
                          <a:sym typeface="DM Sans"/>
                          <a:hlinkClick r:id="rId21">
                            <a:extLst>
                              <a:ext uri="{A12FA001-AC4F-418D-AE19-62706E023703}">
                                <ahyp:hlinkClr val="tx"/>
                              </a:ext>
                            </a:extLst>
                          </a:hlinkClick>
                        </a:rPr>
                        <a:t>here</a:t>
                      </a:r>
                      <a:endParaRPr b="1" sz="1000" u="sng">
                        <a:solidFill>
                          <a:schemeClr val="dk1"/>
                        </a:solidFill>
                        <a:latin typeface="DM Sans"/>
                        <a:ea typeface="DM Sans"/>
                        <a:cs typeface="DM Sans"/>
                        <a:sym typeface="DM Sans"/>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49"/>
          <p:cNvSpPr txBox="1"/>
          <p:nvPr>
            <p:ph type="title"/>
          </p:nvPr>
        </p:nvSpPr>
        <p:spPr>
          <a:xfrm>
            <a:off x="734825" y="2908025"/>
            <a:ext cx="3108300" cy="72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424" name="Google Shape;424;p49"/>
          <p:cNvSpPr txBox="1"/>
          <p:nvPr>
            <p:ph idx="1" type="subTitle"/>
          </p:nvPr>
        </p:nvSpPr>
        <p:spPr>
          <a:xfrm>
            <a:off x="734825" y="3543900"/>
            <a:ext cx="3108300" cy="9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425" name="Google Shape;425;p49"/>
          <p:cNvSpPr txBox="1"/>
          <p:nvPr/>
        </p:nvSpPr>
        <p:spPr>
          <a:xfrm>
            <a:off x="4050875" y="4196700"/>
            <a:ext cx="4254000" cy="26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DM Sans"/>
                <a:ea typeface="DM Sans"/>
                <a:cs typeface="DM Sans"/>
                <a:sym typeface="DM Sans"/>
              </a:rPr>
              <a:t>Please keep this slide for attribution</a:t>
            </a:r>
            <a:endParaRPr sz="1000">
              <a:solidFill>
                <a:schemeClr val="dk1"/>
              </a:solidFill>
              <a:latin typeface="DM Sans"/>
              <a:ea typeface="DM Sans"/>
              <a:cs typeface="DM Sans"/>
              <a:sym typeface="DM Sans"/>
            </a:endParaRPr>
          </a:p>
        </p:txBody>
      </p:sp>
      <p:sp>
        <p:nvSpPr>
          <p:cNvPr id="426" name="Google Shape;426;p49"/>
          <p:cNvSpPr txBox="1"/>
          <p:nvPr/>
        </p:nvSpPr>
        <p:spPr>
          <a:xfrm>
            <a:off x="734825" y="367750"/>
            <a:ext cx="1699500" cy="34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DM Sans Medium"/>
                <a:ea typeface="DM Sans Medium"/>
                <a:cs typeface="DM Sans Medium"/>
                <a:sym typeface="DM Sans Medium"/>
              </a:rPr>
              <a:t>PORTFOLIO 2023</a:t>
            </a:r>
            <a:endParaRPr sz="1000">
              <a:solidFill>
                <a:schemeClr val="dk1"/>
              </a:solidFill>
              <a:latin typeface="DM Sans Medium"/>
              <a:ea typeface="DM Sans Medium"/>
              <a:cs typeface="DM Sans Medium"/>
              <a:sym typeface="DM Sans Medium"/>
            </a:endParaRPr>
          </a:p>
        </p:txBody>
      </p:sp>
      <p:sp>
        <p:nvSpPr>
          <p:cNvPr id="427" name="Google Shape;427;p49"/>
          <p:cNvSpPr/>
          <p:nvPr/>
        </p:nvSpPr>
        <p:spPr>
          <a:xfrm>
            <a:off x="4176373" y="3110665"/>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8" name="Google Shape;428;p49"/>
          <p:cNvGrpSpPr/>
          <p:nvPr/>
        </p:nvGrpSpPr>
        <p:grpSpPr>
          <a:xfrm>
            <a:off x="4696914" y="3110603"/>
            <a:ext cx="407432" cy="407391"/>
            <a:chOff x="812101" y="2571761"/>
            <a:chExt cx="417066" cy="417024"/>
          </a:xfrm>
        </p:grpSpPr>
        <p:sp>
          <p:nvSpPr>
            <p:cNvPr id="429" name="Google Shape;429;p49"/>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49"/>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9"/>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9"/>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 name="Google Shape;433;p49"/>
          <p:cNvGrpSpPr/>
          <p:nvPr/>
        </p:nvGrpSpPr>
        <p:grpSpPr>
          <a:xfrm>
            <a:off x="5217508" y="3110603"/>
            <a:ext cx="407391" cy="407391"/>
            <a:chOff x="1323129" y="2571761"/>
            <a:chExt cx="417024" cy="417024"/>
          </a:xfrm>
        </p:grpSpPr>
        <p:sp>
          <p:nvSpPr>
            <p:cNvPr id="434" name="Google Shape;434;p49"/>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9"/>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9"/>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9"/>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50"/>
          <p:cNvSpPr txBox="1"/>
          <p:nvPr>
            <p:ph idx="1" type="body"/>
          </p:nvPr>
        </p:nvSpPr>
        <p:spPr>
          <a:xfrm>
            <a:off x="720000" y="1187604"/>
            <a:ext cx="7704000" cy="286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Here’s an assortment of alternative resources whose style fits the one of this template:</a:t>
            </a:r>
            <a:endParaRPr sz="1200"/>
          </a:p>
          <a:p>
            <a:pPr indent="0" lvl="0" marL="0" rtl="0" algn="l">
              <a:spcBef>
                <a:spcPts val="1000"/>
              </a:spcBef>
              <a:spcAft>
                <a:spcPts val="0"/>
              </a:spcAft>
              <a:buNone/>
            </a:pPr>
            <a:r>
              <a:rPr lang="en" sz="1800">
                <a:latin typeface="Playfair Display Medium"/>
                <a:ea typeface="Playfair Display Medium"/>
                <a:cs typeface="Playfair Display Medium"/>
                <a:sym typeface="Playfair Display Medium"/>
              </a:rPr>
              <a:t>Photos</a:t>
            </a:r>
            <a:endParaRPr sz="1800">
              <a:latin typeface="Playfair Display Medium"/>
              <a:ea typeface="Playfair Display Medium"/>
              <a:cs typeface="Playfair Display Medium"/>
              <a:sym typeface="Playfair Display Medium"/>
            </a:endParaRPr>
          </a:p>
          <a:p>
            <a:pPr indent="-304800" lvl="0" marL="457200" rtl="0" algn="l">
              <a:spcBef>
                <a:spcPts val="300"/>
              </a:spcBef>
              <a:spcAft>
                <a:spcPts val="0"/>
              </a:spcAft>
              <a:buSzPts val="1200"/>
              <a:buFont typeface="DM Sans Light"/>
              <a:buChar char="●"/>
            </a:pPr>
            <a:r>
              <a:rPr lang="en" sz="1200" u="sng">
                <a:hlinkClick r:id="rId3"/>
              </a:rPr>
              <a:t>Portrait of young beautiful woman with red dress I</a:t>
            </a:r>
            <a:endParaRPr sz="1200"/>
          </a:p>
          <a:p>
            <a:pPr indent="-304800" lvl="0" marL="457200" rtl="0" algn="l">
              <a:spcBef>
                <a:spcPts val="0"/>
              </a:spcBef>
              <a:spcAft>
                <a:spcPts val="0"/>
              </a:spcAft>
              <a:buSzPts val="1200"/>
              <a:buChar char="●"/>
            </a:pPr>
            <a:r>
              <a:rPr lang="en" sz="1200" u="sng">
                <a:hlinkClick r:id="rId4"/>
              </a:rPr>
              <a:t>Portrait of young beautiful woman with red dress II</a:t>
            </a:r>
            <a:endParaRPr sz="1200"/>
          </a:p>
          <a:p>
            <a:pPr indent="-304800" lvl="0" marL="457200" rtl="0" algn="l">
              <a:spcBef>
                <a:spcPts val="0"/>
              </a:spcBef>
              <a:spcAft>
                <a:spcPts val="0"/>
              </a:spcAft>
              <a:buSzPts val="1200"/>
              <a:buChar char="●"/>
            </a:pPr>
            <a:r>
              <a:rPr lang="en" sz="1200" u="sng">
                <a:hlinkClick r:id="rId5"/>
              </a:rPr>
              <a:t>Portrait of young beautiful woman with red dress III</a:t>
            </a:r>
            <a:endParaRPr sz="1200"/>
          </a:p>
          <a:p>
            <a:pPr indent="-304800" lvl="0" marL="457200" rtl="0" algn="l">
              <a:spcBef>
                <a:spcPts val="0"/>
              </a:spcBef>
              <a:spcAft>
                <a:spcPts val="0"/>
              </a:spcAft>
              <a:buSzPts val="1200"/>
              <a:buChar char="●"/>
            </a:pPr>
            <a:r>
              <a:rPr lang="en" sz="1200" u="sng">
                <a:hlinkClick r:id="rId6"/>
              </a:rPr>
              <a:t>Front view woman posing with fan</a:t>
            </a:r>
            <a:endParaRPr sz="1200"/>
          </a:p>
          <a:p>
            <a:pPr indent="-304800" lvl="0" marL="457200" rtl="0" algn="l">
              <a:spcBef>
                <a:spcPts val="0"/>
              </a:spcBef>
              <a:spcAft>
                <a:spcPts val="0"/>
              </a:spcAft>
              <a:buSzPts val="1200"/>
              <a:buChar char="●"/>
            </a:pPr>
            <a:r>
              <a:rPr lang="en" sz="1200" u="sng">
                <a:hlinkClick r:id="rId7"/>
              </a:rPr>
              <a:t>Front view woman posing in studio</a:t>
            </a:r>
            <a:endParaRPr sz="1200"/>
          </a:p>
          <a:p>
            <a:pPr indent="-304800" lvl="0" marL="457200" rtl="0" algn="l">
              <a:spcBef>
                <a:spcPts val="0"/>
              </a:spcBef>
              <a:spcAft>
                <a:spcPts val="0"/>
              </a:spcAft>
              <a:buSzPts val="1200"/>
              <a:buChar char="●"/>
            </a:pPr>
            <a:r>
              <a:rPr lang="en" sz="1200" u="sng">
                <a:hlinkClick r:id="rId8"/>
              </a:rPr>
              <a:t>Close up portrait of beautiful teenager</a:t>
            </a:r>
            <a:endParaRPr sz="1200"/>
          </a:p>
          <a:p>
            <a:pPr indent="-304800" lvl="0" marL="457200" rtl="0" algn="l">
              <a:spcBef>
                <a:spcPts val="0"/>
              </a:spcBef>
              <a:spcAft>
                <a:spcPts val="0"/>
              </a:spcAft>
              <a:buSzPts val="1200"/>
              <a:buChar char="●"/>
            </a:pPr>
            <a:r>
              <a:rPr lang="en" sz="1200" u="sng">
                <a:hlinkClick r:id="rId9"/>
              </a:rPr>
              <a:t>Close up portrait of beautiful teenager</a:t>
            </a:r>
            <a:endParaRPr sz="1200"/>
          </a:p>
          <a:p>
            <a:pPr indent="-304800" lvl="0" marL="457200" rtl="0" algn="l">
              <a:spcBef>
                <a:spcPts val="0"/>
              </a:spcBef>
              <a:spcAft>
                <a:spcPts val="0"/>
              </a:spcAft>
              <a:buSzPts val="1200"/>
              <a:buChar char="●"/>
            </a:pPr>
            <a:r>
              <a:rPr lang="en" sz="1200" u="sng">
                <a:hlinkClick r:id="rId10"/>
              </a:rPr>
              <a:t>Different women standing together I</a:t>
            </a:r>
            <a:endParaRPr sz="1200"/>
          </a:p>
          <a:p>
            <a:pPr indent="-304800" lvl="0" marL="457200" rtl="0" algn="l">
              <a:spcBef>
                <a:spcPts val="0"/>
              </a:spcBef>
              <a:spcAft>
                <a:spcPts val="1000"/>
              </a:spcAft>
              <a:buSzPts val="1200"/>
              <a:buChar char="●"/>
            </a:pPr>
            <a:r>
              <a:rPr lang="en" sz="1200" u="sng">
                <a:hlinkClick r:id="rId11"/>
              </a:rPr>
              <a:t>Different women standing together II</a:t>
            </a:r>
            <a:endParaRPr sz="1800">
              <a:latin typeface="Playfair Display Medium"/>
              <a:ea typeface="Playfair Display Medium"/>
              <a:cs typeface="Playfair Display Medium"/>
              <a:sym typeface="Playfair Display Medium"/>
            </a:endParaRPr>
          </a:p>
        </p:txBody>
      </p:sp>
      <p:sp>
        <p:nvSpPr>
          <p:cNvPr id="443" name="Google Shape;443;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7" name="Shape 447"/>
        <p:cNvGrpSpPr/>
        <p:nvPr/>
      </p:nvGrpSpPr>
      <p:grpSpPr>
        <a:xfrm>
          <a:off x="0" y="0"/>
          <a:ext cx="0" cy="0"/>
          <a:chOff x="0" y="0"/>
          <a:chExt cx="0" cy="0"/>
        </a:xfrm>
      </p:grpSpPr>
      <p:sp>
        <p:nvSpPr>
          <p:cNvPr id="448" name="Google Shape;448;p51"/>
          <p:cNvSpPr txBox="1"/>
          <p:nvPr>
            <p:ph idx="1" type="body"/>
          </p:nvPr>
        </p:nvSpPr>
        <p:spPr>
          <a:xfrm>
            <a:off x="720000" y="1187589"/>
            <a:ext cx="7704000" cy="3416400"/>
          </a:xfrm>
          <a:prstGeom prst="rect">
            <a:avLst/>
          </a:prstGeom>
        </p:spPr>
        <p:txBody>
          <a:bodyPr anchorCtr="0" anchor="t" bIns="91425" lIns="91425" spcFirstLastPara="1" rIns="91425" wrap="square" tIns="91425">
            <a:noAutofit/>
          </a:bodyPr>
          <a:lstStyle/>
          <a:p>
            <a:pPr indent="0" lvl="0" marL="0" rtl="0" algn="l">
              <a:spcBef>
                <a:spcPts val="300"/>
              </a:spcBef>
              <a:spcAft>
                <a:spcPts val="0"/>
              </a:spcAft>
              <a:buNone/>
            </a:pPr>
            <a:r>
              <a:rPr lang="en" sz="1200"/>
              <a:t>Did you like the resources on this template? Get them for free at our other websites:</a:t>
            </a:r>
            <a:endParaRPr sz="1200"/>
          </a:p>
          <a:p>
            <a:pPr indent="0" lvl="0" marL="0" rtl="0" algn="l">
              <a:spcBef>
                <a:spcPts val="1000"/>
              </a:spcBef>
              <a:spcAft>
                <a:spcPts val="0"/>
              </a:spcAft>
              <a:buNone/>
            </a:pPr>
            <a:r>
              <a:rPr lang="en" sz="1800">
                <a:latin typeface="Playfair Display Medium"/>
                <a:ea typeface="Playfair Display Medium"/>
                <a:cs typeface="Playfair Display Medium"/>
                <a:sym typeface="Playfair Display Medium"/>
              </a:rPr>
              <a:t>Photos</a:t>
            </a:r>
            <a:endParaRPr sz="1800">
              <a:latin typeface="Playfair Display Medium"/>
              <a:ea typeface="Playfair Display Medium"/>
              <a:cs typeface="Playfair Display Medium"/>
              <a:sym typeface="Playfair Display Medium"/>
            </a:endParaRPr>
          </a:p>
          <a:p>
            <a:pPr indent="-304800" lvl="0" marL="457200" rtl="0" algn="l">
              <a:spcBef>
                <a:spcPts val="300"/>
              </a:spcBef>
              <a:spcAft>
                <a:spcPts val="0"/>
              </a:spcAft>
              <a:buSzPts val="1200"/>
              <a:buFont typeface="DM Sans Light"/>
              <a:buChar char="●"/>
            </a:pPr>
            <a:r>
              <a:rPr lang="en" sz="1200" u="sng">
                <a:hlinkClick r:id="rId3"/>
              </a:rPr>
              <a:t>Beautiful woman portrait in autumn setting</a:t>
            </a:r>
            <a:endParaRPr sz="1200"/>
          </a:p>
          <a:p>
            <a:pPr indent="-304800" lvl="0" marL="457200" rtl="0" algn="l">
              <a:spcBef>
                <a:spcPts val="0"/>
              </a:spcBef>
              <a:spcAft>
                <a:spcPts val="0"/>
              </a:spcAft>
              <a:buSzPts val="1200"/>
              <a:buChar char="●"/>
            </a:pPr>
            <a:r>
              <a:rPr lang="en" sz="1200" u="sng">
                <a:hlinkClick r:id="rId4"/>
              </a:rPr>
              <a:t>Beautiful woman in autumn setting I</a:t>
            </a:r>
            <a:endParaRPr sz="1200"/>
          </a:p>
          <a:p>
            <a:pPr indent="-304800" lvl="0" marL="457200" rtl="0" algn="l">
              <a:spcBef>
                <a:spcPts val="0"/>
              </a:spcBef>
              <a:spcAft>
                <a:spcPts val="0"/>
              </a:spcAft>
              <a:buSzPts val="1200"/>
              <a:buChar char="●"/>
            </a:pPr>
            <a:r>
              <a:rPr lang="en" sz="1200" u="sng">
                <a:hlinkClick r:id="rId5"/>
              </a:rPr>
              <a:t>Beautiful woman in autumn setting II</a:t>
            </a:r>
            <a:endParaRPr sz="1200"/>
          </a:p>
          <a:p>
            <a:pPr indent="-304800" lvl="0" marL="457200" rtl="0" algn="l">
              <a:spcBef>
                <a:spcPts val="0"/>
              </a:spcBef>
              <a:spcAft>
                <a:spcPts val="0"/>
              </a:spcAft>
              <a:buSzPts val="1200"/>
              <a:buChar char="●"/>
            </a:pPr>
            <a:r>
              <a:rPr lang="en" sz="1200" u="sng">
                <a:hlinkClick r:id="rId6"/>
              </a:rPr>
              <a:t>Medium shot smiley woman posing</a:t>
            </a:r>
            <a:endParaRPr sz="1200"/>
          </a:p>
          <a:p>
            <a:pPr indent="-304800" lvl="0" marL="457200" rtl="0" algn="l">
              <a:spcBef>
                <a:spcPts val="0"/>
              </a:spcBef>
              <a:spcAft>
                <a:spcPts val="0"/>
              </a:spcAft>
              <a:buSzPts val="1200"/>
              <a:buChar char="●"/>
            </a:pPr>
            <a:r>
              <a:rPr lang="en" sz="1200" u="sng">
                <a:hlinkClick r:id="rId7"/>
              </a:rPr>
              <a:t>Medium shot smiley woman with overall</a:t>
            </a:r>
            <a:endParaRPr sz="1200"/>
          </a:p>
          <a:p>
            <a:pPr indent="-304800" lvl="0" marL="457200" rtl="0" algn="l">
              <a:spcBef>
                <a:spcPts val="0"/>
              </a:spcBef>
              <a:spcAft>
                <a:spcPts val="0"/>
              </a:spcAft>
              <a:buSzPts val="1200"/>
              <a:buChar char="●"/>
            </a:pPr>
            <a:r>
              <a:rPr lang="en" sz="1200" u="sng">
                <a:hlinkClick r:id="rId8"/>
              </a:rPr>
              <a:t>Middle age woman wearing rompers</a:t>
            </a:r>
            <a:endParaRPr sz="1200"/>
          </a:p>
          <a:p>
            <a:pPr indent="-304800" lvl="0" marL="457200" rtl="0" algn="l">
              <a:spcBef>
                <a:spcPts val="0"/>
              </a:spcBef>
              <a:spcAft>
                <a:spcPts val="0"/>
              </a:spcAft>
              <a:buSzPts val="1200"/>
              <a:buChar char="●"/>
            </a:pPr>
            <a:r>
              <a:rPr lang="en" sz="1200" u="sng">
                <a:hlinkClick r:id="rId9"/>
              </a:rPr>
              <a:t>Medium shot happy model posing</a:t>
            </a:r>
            <a:endParaRPr sz="1200"/>
          </a:p>
          <a:p>
            <a:pPr indent="-304800" lvl="0" marL="457200" rtl="0" algn="l">
              <a:spcBef>
                <a:spcPts val="0"/>
              </a:spcBef>
              <a:spcAft>
                <a:spcPts val="0"/>
              </a:spcAft>
              <a:buSzPts val="1200"/>
              <a:buChar char="●"/>
            </a:pPr>
            <a:r>
              <a:rPr lang="en" sz="1200" u="sng">
                <a:hlinkClick r:id="rId10"/>
              </a:rPr>
              <a:t>Close-up black model posing behind paper</a:t>
            </a:r>
            <a:endParaRPr sz="1200"/>
          </a:p>
          <a:p>
            <a:pPr indent="-304800" lvl="0" marL="457200" rtl="0" algn="l">
              <a:spcBef>
                <a:spcPts val="0"/>
              </a:spcBef>
              <a:spcAft>
                <a:spcPts val="1000"/>
              </a:spcAft>
              <a:buSzPts val="1200"/>
              <a:buChar char="●"/>
            </a:pPr>
            <a:r>
              <a:rPr lang="en" sz="1200" u="sng">
                <a:hlinkClick r:id="rId11"/>
              </a:rPr>
              <a:t>Medium shot women outdoors</a:t>
            </a:r>
            <a:endParaRPr/>
          </a:p>
        </p:txBody>
      </p:sp>
      <p:sp>
        <p:nvSpPr>
          <p:cNvPr id="449" name="Google Shape;449;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53" name="Shape 453"/>
        <p:cNvGrpSpPr/>
        <p:nvPr/>
      </p:nvGrpSpPr>
      <p:grpSpPr>
        <a:xfrm>
          <a:off x="0" y="0"/>
          <a:ext cx="0" cy="0"/>
          <a:chOff x="0" y="0"/>
          <a:chExt cx="0" cy="0"/>
        </a:xfrm>
      </p:grpSpPr>
      <p:sp>
        <p:nvSpPr>
          <p:cNvPr id="454" name="Google Shape;454;p5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455" name="Google Shape;455;p52"/>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59" name="Shape 459"/>
        <p:cNvGrpSpPr/>
        <p:nvPr/>
      </p:nvGrpSpPr>
      <p:grpSpPr>
        <a:xfrm>
          <a:off x="0" y="0"/>
          <a:ext cx="0" cy="0"/>
          <a:chOff x="0" y="0"/>
          <a:chExt cx="0" cy="0"/>
        </a:xfrm>
      </p:grpSpPr>
      <p:sp>
        <p:nvSpPr>
          <p:cNvPr id="460" name="Google Shape;460;p53"/>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461" name="Google Shape;461;p53"/>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65" name="Shape 465"/>
        <p:cNvGrpSpPr/>
        <p:nvPr/>
      </p:nvGrpSpPr>
      <p:grpSpPr>
        <a:xfrm>
          <a:off x="0" y="0"/>
          <a:ext cx="0" cy="0"/>
          <a:chOff x="0" y="0"/>
          <a:chExt cx="0" cy="0"/>
        </a:xfrm>
      </p:grpSpPr>
      <p:sp>
        <p:nvSpPr>
          <p:cNvPr id="466" name="Google Shape;466;p54"/>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Playfair</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https://fonts.google.com/specimen/Playfair</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https://fonts.google.com/specimen/DM+Sans</a:t>
            </a:r>
            <a:r>
              <a:rPr lang="en">
                <a:solidFill>
                  <a:schemeClr val="lt1"/>
                </a:solidFill>
                <a:latin typeface="Arial"/>
                <a:ea typeface="Arial"/>
                <a:cs typeface="Arial"/>
                <a:sym typeface="Arial"/>
              </a:rPr>
              <a:t>)</a:t>
            </a:r>
            <a:endParaRPr sz="1300">
              <a:solidFill>
                <a:schemeClr val="lt1"/>
              </a:solidFill>
              <a:latin typeface="Arial"/>
              <a:ea typeface="Arial"/>
              <a:cs typeface="Arial"/>
              <a:sym typeface="Arial"/>
            </a:endParaRPr>
          </a:p>
        </p:txBody>
      </p:sp>
      <p:sp>
        <p:nvSpPr>
          <p:cNvPr id="467" name="Google Shape;467;p54"/>
          <p:cNvSpPr/>
          <p:nvPr/>
        </p:nvSpPr>
        <p:spPr>
          <a:xfrm>
            <a:off x="2052650" y="2988225"/>
            <a:ext cx="791400" cy="754200"/>
          </a:xfrm>
          <a:prstGeom prst="roundRect">
            <a:avLst>
              <a:gd fmla="val 16667" name="adj"/>
            </a:avLst>
          </a:prstGeom>
          <a:solidFill>
            <a:srgbClr val="3333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4"/>
          <p:cNvSpPr/>
          <p:nvPr/>
        </p:nvSpPr>
        <p:spPr>
          <a:xfrm>
            <a:off x="3114470" y="2988225"/>
            <a:ext cx="791400" cy="754200"/>
          </a:xfrm>
          <a:prstGeom prst="roundRect">
            <a:avLst>
              <a:gd fmla="val 16667" name="adj"/>
            </a:avLst>
          </a:prstGeom>
          <a:solidFill>
            <a:srgbClr val="F7F4F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4"/>
          <p:cNvSpPr/>
          <p:nvPr/>
        </p:nvSpPr>
        <p:spPr>
          <a:xfrm>
            <a:off x="4176289" y="2988225"/>
            <a:ext cx="791400" cy="754200"/>
          </a:xfrm>
          <a:prstGeom prst="roundRect">
            <a:avLst>
              <a:gd fmla="val 16667" name="adj"/>
            </a:avLst>
          </a:prstGeom>
          <a:solidFill>
            <a:srgbClr val="44444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4"/>
          <p:cNvSpPr txBox="1"/>
          <p:nvPr/>
        </p:nvSpPr>
        <p:spPr>
          <a:xfrm>
            <a:off x="20526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#333333</a:t>
            </a:r>
            <a:endParaRPr sz="1000">
              <a:solidFill>
                <a:srgbClr val="FFFFFF"/>
              </a:solidFill>
            </a:endParaRPr>
          </a:p>
        </p:txBody>
      </p:sp>
      <p:sp>
        <p:nvSpPr>
          <p:cNvPr id="471" name="Google Shape;471;p54"/>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#f7f4f1</a:t>
            </a:r>
            <a:endParaRPr sz="1000">
              <a:solidFill>
                <a:schemeClr val="dk1"/>
              </a:solidFill>
            </a:endParaRPr>
          </a:p>
        </p:txBody>
      </p:sp>
      <p:sp>
        <p:nvSpPr>
          <p:cNvPr id="472" name="Google Shape;472;p54"/>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#444444</a:t>
            </a:r>
            <a:endParaRPr sz="1000">
              <a:solidFill>
                <a:srgbClr val="FFFFFF"/>
              </a:solidFill>
            </a:endParaRPr>
          </a:p>
        </p:txBody>
      </p:sp>
      <p:sp>
        <p:nvSpPr>
          <p:cNvPr id="473" name="Google Shape;473;p54"/>
          <p:cNvSpPr/>
          <p:nvPr/>
        </p:nvSpPr>
        <p:spPr>
          <a:xfrm>
            <a:off x="5238125" y="2988225"/>
            <a:ext cx="791400" cy="754200"/>
          </a:xfrm>
          <a:prstGeom prst="roundRect">
            <a:avLst>
              <a:gd fmla="val 16667" name="adj"/>
            </a:avLst>
          </a:prstGeom>
          <a:solidFill>
            <a:srgbClr val="55555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4"/>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#555555</a:t>
            </a:r>
            <a:endParaRPr sz="1000">
              <a:solidFill>
                <a:srgbClr val="FFFFFF"/>
              </a:solidFill>
            </a:endParaRPr>
          </a:p>
        </p:txBody>
      </p:sp>
      <p:sp>
        <p:nvSpPr>
          <p:cNvPr id="475" name="Google Shape;475;p54"/>
          <p:cNvSpPr/>
          <p:nvPr/>
        </p:nvSpPr>
        <p:spPr>
          <a:xfrm>
            <a:off x="6299950" y="2988225"/>
            <a:ext cx="791400" cy="754200"/>
          </a:xfrm>
          <a:prstGeom prst="roundRect">
            <a:avLst>
              <a:gd fmla="val 16667" name="adj"/>
            </a:avLst>
          </a:prstGeom>
          <a:solidFill>
            <a:srgbClr val="6666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4"/>
          <p:cNvSpPr txBox="1"/>
          <p:nvPr/>
        </p:nvSpPr>
        <p:spPr>
          <a:xfrm>
            <a:off x="629995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#666666</a:t>
            </a:r>
            <a:endParaRPr sz="1000">
              <a:solidFill>
                <a:srgbClr val="FFFFFF"/>
              </a:solidFill>
            </a:endParaRPr>
          </a:p>
        </p:txBody>
      </p:sp>
      <p:sp>
        <p:nvSpPr>
          <p:cNvPr id="477" name="Google Shape;477;p5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81" name="Shape 481"/>
        <p:cNvGrpSpPr/>
        <p:nvPr/>
      </p:nvGrpSpPr>
      <p:grpSpPr>
        <a:xfrm>
          <a:off x="0" y="0"/>
          <a:ext cx="0" cy="0"/>
          <a:chOff x="0" y="0"/>
          <a:chExt cx="0" cy="0"/>
        </a:xfrm>
      </p:grpSpPr>
      <p:sp>
        <p:nvSpPr>
          <p:cNvPr id="482" name="Google Shape;482;p55"/>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483" name="Google Shape;483;p5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484" name="Google Shape;484;p55"/>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485" name="Google Shape;485;p55">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486" name="Google Shape;486;p55">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487" name="Google Shape;487;p55">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488" name="Google Shape;488;p55">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489" name="Google Shape;489;p55"/>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490" name="Google Shape;490;p55"/>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491" name="Google Shape;491;p55"/>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492" name="Google Shape;492;p55"/>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493" name="Google Shape;493;p55">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7" name="Shape 497"/>
        <p:cNvGrpSpPr/>
        <p:nvPr/>
      </p:nvGrpSpPr>
      <p:grpSpPr>
        <a:xfrm>
          <a:off x="0" y="0"/>
          <a:ext cx="0" cy="0"/>
          <a:chOff x="0" y="0"/>
          <a:chExt cx="0" cy="0"/>
        </a:xfrm>
      </p:grpSpPr>
      <p:sp>
        <p:nvSpPr>
          <p:cNvPr id="498" name="Google Shape;498;p56"/>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499" name="Google Shape;499;p56"/>
          <p:cNvGrpSpPr/>
          <p:nvPr/>
        </p:nvGrpSpPr>
        <p:grpSpPr>
          <a:xfrm>
            <a:off x="5117640" y="3085736"/>
            <a:ext cx="474294" cy="551291"/>
            <a:chOff x="4727025" y="1332775"/>
            <a:chExt cx="59900" cy="69625"/>
          </a:xfrm>
        </p:grpSpPr>
        <p:sp>
          <p:nvSpPr>
            <p:cNvPr id="500" name="Google Shape;500;p56"/>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6"/>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 name="Google Shape;502;p56"/>
          <p:cNvGrpSpPr/>
          <p:nvPr/>
        </p:nvGrpSpPr>
        <p:grpSpPr>
          <a:xfrm>
            <a:off x="5731296" y="2314340"/>
            <a:ext cx="555653" cy="557031"/>
            <a:chOff x="4820425" y="1329900"/>
            <a:chExt cx="70175" cy="70350"/>
          </a:xfrm>
        </p:grpSpPr>
        <p:sp>
          <p:nvSpPr>
            <p:cNvPr id="503" name="Google Shape;503;p56"/>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6"/>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6"/>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6"/>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 name="Google Shape;507;p56"/>
          <p:cNvGrpSpPr/>
          <p:nvPr/>
        </p:nvGrpSpPr>
        <p:grpSpPr>
          <a:xfrm>
            <a:off x="6357664" y="2318845"/>
            <a:ext cx="582574" cy="533871"/>
            <a:chOff x="4903200" y="1331525"/>
            <a:chExt cx="73575" cy="67425"/>
          </a:xfrm>
        </p:grpSpPr>
        <p:sp>
          <p:nvSpPr>
            <p:cNvPr id="508" name="Google Shape;508;p56"/>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6"/>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56"/>
          <p:cNvGrpSpPr/>
          <p:nvPr/>
        </p:nvGrpSpPr>
        <p:grpSpPr>
          <a:xfrm>
            <a:off x="5717142" y="3078709"/>
            <a:ext cx="583960" cy="565345"/>
            <a:chOff x="4815575" y="1416800"/>
            <a:chExt cx="73750" cy="71400"/>
          </a:xfrm>
        </p:grpSpPr>
        <p:sp>
          <p:nvSpPr>
            <p:cNvPr id="511" name="Google Shape;511;p56"/>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6"/>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56"/>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 name="Google Shape;514;p56"/>
          <p:cNvGrpSpPr/>
          <p:nvPr/>
        </p:nvGrpSpPr>
        <p:grpSpPr>
          <a:xfrm>
            <a:off x="6351924" y="3108896"/>
            <a:ext cx="589898" cy="504970"/>
            <a:chOff x="4902475" y="1418875"/>
            <a:chExt cx="74500" cy="63775"/>
          </a:xfrm>
        </p:grpSpPr>
        <p:sp>
          <p:nvSpPr>
            <p:cNvPr id="515" name="Google Shape;515;p56"/>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6"/>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 name="Google Shape;517;p56"/>
          <p:cNvGrpSpPr/>
          <p:nvPr/>
        </p:nvGrpSpPr>
        <p:grpSpPr>
          <a:xfrm>
            <a:off x="5727139" y="3826000"/>
            <a:ext cx="563967" cy="567127"/>
            <a:chOff x="4818100" y="1507675"/>
            <a:chExt cx="71225" cy="71625"/>
          </a:xfrm>
        </p:grpSpPr>
        <p:sp>
          <p:nvSpPr>
            <p:cNvPr id="518" name="Google Shape;518;p56"/>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6"/>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6"/>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6"/>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56"/>
          <p:cNvGrpSpPr/>
          <p:nvPr/>
        </p:nvGrpSpPr>
        <p:grpSpPr>
          <a:xfrm>
            <a:off x="5040636" y="3829461"/>
            <a:ext cx="628301" cy="588505"/>
            <a:chOff x="4721450" y="1509475"/>
            <a:chExt cx="79350" cy="74325"/>
          </a:xfrm>
        </p:grpSpPr>
        <p:sp>
          <p:nvSpPr>
            <p:cNvPr id="523" name="Google Shape;523;p56"/>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6"/>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6"/>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6"/>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 name="Google Shape;527;p56"/>
          <p:cNvGrpSpPr/>
          <p:nvPr/>
        </p:nvGrpSpPr>
        <p:grpSpPr>
          <a:xfrm>
            <a:off x="6386170" y="3814027"/>
            <a:ext cx="557038" cy="562772"/>
            <a:chOff x="4906800" y="1507500"/>
            <a:chExt cx="70350" cy="71075"/>
          </a:xfrm>
        </p:grpSpPr>
        <p:sp>
          <p:nvSpPr>
            <p:cNvPr id="528" name="Google Shape;528;p56"/>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56"/>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6"/>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6"/>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56"/>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 name="Google Shape;533;p56"/>
          <p:cNvGrpSpPr/>
          <p:nvPr/>
        </p:nvGrpSpPr>
        <p:grpSpPr>
          <a:xfrm>
            <a:off x="4423778" y="2340963"/>
            <a:ext cx="517934" cy="517934"/>
            <a:chOff x="3736598" y="2170606"/>
            <a:chExt cx="404889" cy="404889"/>
          </a:xfrm>
        </p:grpSpPr>
        <p:sp>
          <p:nvSpPr>
            <p:cNvPr id="534" name="Google Shape;534;p56"/>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56"/>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56"/>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56"/>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 name="Google Shape;538;p56"/>
          <p:cNvGrpSpPr/>
          <p:nvPr/>
        </p:nvGrpSpPr>
        <p:grpSpPr>
          <a:xfrm>
            <a:off x="3690839" y="2341061"/>
            <a:ext cx="586986" cy="517740"/>
            <a:chOff x="3161917" y="2170682"/>
            <a:chExt cx="458870" cy="404737"/>
          </a:xfrm>
        </p:grpSpPr>
        <p:sp>
          <p:nvSpPr>
            <p:cNvPr id="539" name="Google Shape;539;p56"/>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56"/>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56"/>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 name="Google Shape;542;p56"/>
          <p:cNvGrpSpPr/>
          <p:nvPr/>
        </p:nvGrpSpPr>
        <p:grpSpPr>
          <a:xfrm>
            <a:off x="3713860" y="3102400"/>
            <a:ext cx="540943" cy="517963"/>
            <a:chOff x="3179914" y="2889488"/>
            <a:chExt cx="422876" cy="404911"/>
          </a:xfrm>
        </p:grpSpPr>
        <p:sp>
          <p:nvSpPr>
            <p:cNvPr id="543" name="Google Shape;543;p56"/>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56"/>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56"/>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56"/>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56"/>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56"/>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56"/>
          <p:cNvGrpSpPr/>
          <p:nvPr/>
        </p:nvGrpSpPr>
        <p:grpSpPr>
          <a:xfrm>
            <a:off x="4414654" y="3102358"/>
            <a:ext cx="536180" cy="518047"/>
            <a:chOff x="3729467" y="2889422"/>
            <a:chExt cx="419153" cy="404977"/>
          </a:xfrm>
        </p:grpSpPr>
        <p:sp>
          <p:nvSpPr>
            <p:cNvPr id="550" name="Google Shape;550;p56"/>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56"/>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56"/>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56"/>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56"/>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56"/>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56"/>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56"/>
          <p:cNvGrpSpPr/>
          <p:nvPr/>
        </p:nvGrpSpPr>
        <p:grpSpPr>
          <a:xfrm>
            <a:off x="1951688" y="3445787"/>
            <a:ext cx="965351" cy="134611"/>
            <a:chOff x="4411970" y="2962952"/>
            <a:chExt cx="706544" cy="104212"/>
          </a:xfrm>
        </p:grpSpPr>
        <p:sp>
          <p:nvSpPr>
            <p:cNvPr id="558" name="Google Shape;558;p56"/>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56"/>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56"/>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56"/>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56"/>
          <p:cNvGrpSpPr/>
          <p:nvPr/>
        </p:nvGrpSpPr>
        <p:grpSpPr>
          <a:xfrm>
            <a:off x="1951688" y="3041077"/>
            <a:ext cx="960158" cy="289172"/>
            <a:chOff x="4411970" y="2726085"/>
            <a:chExt cx="643107" cy="193659"/>
          </a:xfrm>
        </p:grpSpPr>
        <p:sp>
          <p:nvSpPr>
            <p:cNvPr id="563" name="Google Shape;563;p56"/>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56"/>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56"/>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 name="Google Shape;566;p56"/>
          <p:cNvGrpSpPr/>
          <p:nvPr/>
        </p:nvGrpSpPr>
        <p:grpSpPr>
          <a:xfrm>
            <a:off x="960185" y="3295400"/>
            <a:ext cx="811503" cy="252584"/>
            <a:chOff x="4411970" y="4340222"/>
            <a:chExt cx="779467" cy="242683"/>
          </a:xfrm>
        </p:grpSpPr>
        <p:sp>
          <p:nvSpPr>
            <p:cNvPr id="567" name="Google Shape;567;p56"/>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56"/>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56"/>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 name="Google Shape;570;p56"/>
          <p:cNvGrpSpPr/>
          <p:nvPr/>
        </p:nvGrpSpPr>
        <p:grpSpPr>
          <a:xfrm>
            <a:off x="1951688" y="2709308"/>
            <a:ext cx="965160" cy="216230"/>
            <a:chOff x="4411970" y="2468674"/>
            <a:chExt cx="747317" cy="167425"/>
          </a:xfrm>
        </p:grpSpPr>
        <p:sp>
          <p:nvSpPr>
            <p:cNvPr id="571" name="Google Shape;571;p56"/>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56"/>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 name="Google Shape;573;p56"/>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4" name="Google Shape;574;p56"/>
          <p:cNvGrpSpPr/>
          <p:nvPr/>
        </p:nvGrpSpPr>
        <p:grpSpPr>
          <a:xfrm>
            <a:off x="959254" y="2334687"/>
            <a:ext cx="1959041" cy="208784"/>
            <a:chOff x="6336019" y="3733725"/>
            <a:chExt cx="2566206" cy="351310"/>
          </a:xfrm>
        </p:grpSpPr>
        <p:sp>
          <p:nvSpPr>
            <p:cNvPr id="575" name="Google Shape;575;p56"/>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56"/>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56"/>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56"/>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 name="Google Shape;579;p56"/>
          <p:cNvGrpSpPr/>
          <p:nvPr/>
        </p:nvGrpSpPr>
        <p:grpSpPr>
          <a:xfrm>
            <a:off x="1951688" y="3950602"/>
            <a:ext cx="946551" cy="153200"/>
            <a:chOff x="4404545" y="3301592"/>
            <a:chExt cx="782403" cy="129272"/>
          </a:xfrm>
        </p:grpSpPr>
        <p:sp>
          <p:nvSpPr>
            <p:cNvPr id="580" name="Google Shape;580;p56"/>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56"/>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 name="Google Shape;582;p56"/>
          <p:cNvGrpSpPr/>
          <p:nvPr/>
        </p:nvGrpSpPr>
        <p:grpSpPr>
          <a:xfrm>
            <a:off x="1951688" y="3695937"/>
            <a:ext cx="962257" cy="139127"/>
            <a:chOff x="4411970" y="3131459"/>
            <a:chExt cx="710520" cy="117397"/>
          </a:xfrm>
        </p:grpSpPr>
        <p:sp>
          <p:nvSpPr>
            <p:cNvPr id="583" name="Google Shape;583;p56"/>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56"/>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585" name="Google Shape;585;p56"/>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 name="Google Shape;586;p56"/>
          <p:cNvGrpSpPr/>
          <p:nvPr/>
        </p:nvGrpSpPr>
        <p:grpSpPr>
          <a:xfrm>
            <a:off x="951833" y="3621603"/>
            <a:ext cx="823838" cy="458988"/>
            <a:chOff x="4411970" y="1801825"/>
            <a:chExt cx="734586" cy="409262"/>
          </a:xfrm>
        </p:grpSpPr>
        <p:sp>
          <p:nvSpPr>
            <p:cNvPr id="587" name="Google Shape;587;p56"/>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56"/>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 name="Google Shape;589;p56"/>
          <p:cNvGrpSpPr/>
          <p:nvPr/>
        </p:nvGrpSpPr>
        <p:grpSpPr>
          <a:xfrm>
            <a:off x="3056804" y="2339173"/>
            <a:ext cx="521514" cy="521514"/>
            <a:chOff x="5681300" y="2527788"/>
            <a:chExt cx="805800" cy="805800"/>
          </a:xfrm>
        </p:grpSpPr>
        <p:sp>
          <p:nvSpPr>
            <p:cNvPr id="590" name="Google Shape;590;p56"/>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56"/>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 name="Google Shape;592;p56"/>
          <p:cNvGrpSpPr/>
          <p:nvPr/>
        </p:nvGrpSpPr>
        <p:grpSpPr>
          <a:xfrm>
            <a:off x="3051044" y="3094865"/>
            <a:ext cx="533033" cy="533033"/>
            <a:chOff x="4049800" y="640400"/>
            <a:chExt cx="858900" cy="858900"/>
          </a:xfrm>
        </p:grpSpPr>
        <p:sp>
          <p:nvSpPr>
            <p:cNvPr id="593" name="Google Shape;593;p56"/>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56"/>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 name="Google Shape;595;p56"/>
          <p:cNvGrpSpPr/>
          <p:nvPr/>
        </p:nvGrpSpPr>
        <p:grpSpPr>
          <a:xfrm>
            <a:off x="2976527" y="3772543"/>
            <a:ext cx="682068" cy="682068"/>
            <a:chOff x="5080188" y="927900"/>
            <a:chExt cx="961200" cy="961200"/>
          </a:xfrm>
        </p:grpSpPr>
        <p:sp>
          <p:nvSpPr>
            <p:cNvPr id="596" name="Google Shape;596;p56"/>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56"/>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56"/>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56"/>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56"/>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56"/>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56"/>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56"/>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 name="Google Shape;604;p56"/>
          <p:cNvGrpSpPr/>
          <p:nvPr/>
        </p:nvGrpSpPr>
        <p:grpSpPr>
          <a:xfrm>
            <a:off x="4440026" y="3869234"/>
            <a:ext cx="505650" cy="504006"/>
            <a:chOff x="6039282" y="1042577"/>
            <a:chExt cx="734315" cy="731929"/>
          </a:xfrm>
        </p:grpSpPr>
        <p:sp>
          <p:nvSpPr>
            <p:cNvPr id="605" name="Google Shape;605;p56"/>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56"/>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56"/>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56"/>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56"/>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56"/>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56"/>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56"/>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56"/>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56"/>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56"/>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56"/>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56"/>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56"/>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56"/>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56"/>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56"/>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56"/>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6"/>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6"/>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6"/>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 name="Google Shape;626;p56"/>
          <p:cNvGrpSpPr/>
          <p:nvPr/>
        </p:nvGrpSpPr>
        <p:grpSpPr>
          <a:xfrm>
            <a:off x="5052628" y="2298862"/>
            <a:ext cx="567744" cy="602136"/>
            <a:chOff x="1825800" y="1651625"/>
            <a:chExt cx="539989" cy="571775"/>
          </a:xfrm>
        </p:grpSpPr>
        <p:sp>
          <p:nvSpPr>
            <p:cNvPr id="627" name="Google Shape;627;p56"/>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56"/>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6"/>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6"/>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 name="Google Shape;631;p56"/>
          <p:cNvGrpSpPr/>
          <p:nvPr/>
        </p:nvGrpSpPr>
        <p:grpSpPr>
          <a:xfrm>
            <a:off x="3727557" y="3855579"/>
            <a:ext cx="508123" cy="507955"/>
            <a:chOff x="1897577" y="2802432"/>
            <a:chExt cx="492176" cy="492014"/>
          </a:xfrm>
        </p:grpSpPr>
        <p:sp>
          <p:nvSpPr>
            <p:cNvPr id="632" name="Google Shape;632;p56"/>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56"/>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56"/>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6"/>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6"/>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6"/>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6"/>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6"/>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6"/>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6"/>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6"/>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56"/>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 name="Google Shape;644;p56"/>
          <p:cNvGrpSpPr/>
          <p:nvPr/>
        </p:nvGrpSpPr>
        <p:grpSpPr>
          <a:xfrm>
            <a:off x="959087" y="4169123"/>
            <a:ext cx="809227" cy="200842"/>
            <a:chOff x="2013045" y="4813233"/>
            <a:chExt cx="921986" cy="228854"/>
          </a:xfrm>
        </p:grpSpPr>
        <p:sp>
          <p:nvSpPr>
            <p:cNvPr id="645" name="Google Shape;645;p56"/>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56"/>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 name="Google Shape;647;p56"/>
          <p:cNvGrpSpPr/>
          <p:nvPr/>
        </p:nvGrpSpPr>
        <p:grpSpPr>
          <a:xfrm>
            <a:off x="967547" y="2656004"/>
            <a:ext cx="792421" cy="269941"/>
            <a:chOff x="1046767" y="4756633"/>
            <a:chExt cx="859646" cy="292841"/>
          </a:xfrm>
        </p:grpSpPr>
        <p:sp>
          <p:nvSpPr>
            <p:cNvPr id="648" name="Google Shape;648;p56"/>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56"/>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56"/>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1" name="Google Shape;651;p56"/>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56"/>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56"/>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56"/>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5" name="Google Shape;655;p56"/>
          <p:cNvGrpSpPr/>
          <p:nvPr/>
        </p:nvGrpSpPr>
        <p:grpSpPr>
          <a:xfrm>
            <a:off x="7103403" y="2550562"/>
            <a:ext cx="166473" cy="141497"/>
            <a:chOff x="4660325" y="1866850"/>
            <a:chExt cx="68350" cy="58100"/>
          </a:xfrm>
        </p:grpSpPr>
        <p:sp>
          <p:nvSpPr>
            <p:cNvPr id="656" name="Google Shape;656;p56"/>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6"/>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56"/>
          <p:cNvGrpSpPr/>
          <p:nvPr/>
        </p:nvGrpSpPr>
        <p:grpSpPr>
          <a:xfrm>
            <a:off x="7412747" y="2576286"/>
            <a:ext cx="162515" cy="90049"/>
            <a:chOff x="4791775" y="1877500"/>
            <a:chExt cx="66725" cy="36975"/>
          </a:xfrm>
        </p:grpSpPr>
        <p:sp>
          <p:nvSpPr>
            <p:cNvPr id="659" name="Google Shape;659;p56"/>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6"/>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 name="Google Shape;661;p56"/>
          <p:cNvGrpSpPr/>
          <p:nvPr/>
        </p:nvGrpSpPr>
        <p:grpSpPr>
          <a:xfrm>
            <a:off x="7734460" y="2576286"/>
            <a:ext cx="144979" cy="90049"/>
            <a:chOff x="4923925" y="1877500"/>
            <a:chExt cx="59525" cy="36975"/>
          </a:xfrm>
        </p:grpSpPr>
        <p:sp>
          <p:nvSpPr>
            <p:cNvPr id="662" name="Google Shape;662;p56"/>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6"/>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 name="Google Shape;664;p56"/>
          <p:cNvGrpSpPr/>
          <p:nvPr/>
        </p:nvGrpSpPr>
        <p:grpSpPr>
          <a:xfrm>
            <a:off x="8028952" y="2558477"/>
            <a:ext cx="141447" cy="125667"/>
            <a:chOff x="5058450" y="1870100"/>
            <a:chExt cx="58075" cy="51600"/>
          </a:xfrm>
        </p:grpSpPr>
        <p:sp>
          <p:nvSpPr>
            <p:cNvPr id="665" name="Google Shape;665;p56"/>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56"/>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 name="Google Shape;667;p56"/>
          <p:cNvGrpSpPr/>
          <p:nvPr/>
        </p:nvGrpSpPr>
        <p:grpSpPr>
          <a:xfrm>
            <a:off x="7443466" y="2980885"/>
            <a:ext cx="101077" cy="107645"/>
            <a:chOff x="4811425" y="2065025"/>
            <a:chExt cx="41500" cy="44200"/>
          </a:xfrm>
        </p:grpSpPr>
        <p:sp>
          <p:nvSpPr>
            <p:cNvPr id="668" name="Google Shape;668;p56"/>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6"/>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56"/>
          <p:cNvGrpSpPr/>
          <p:nvPr/>
        </p:nvGrpSpPr>
        <p:grpSpPr>
          <a:xfrm>
            <a:off x="7735904" y="2981098"/>
            <a:ext cx="120867" cy="107218"/>
            <a:chOff x="4929875" y="2065025"/>
            <a:chExt cx="49625" cy="44025"/>
          </a:xfrm>
        </p:grpSpPr>
        <p:sp>
          <p:nvSpPr>
            <p:cNvPr id="671" name="Google Shape;671;p56"/>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6"/>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56"/>
          <p:cNvGrpSpPr/>
          <p:nvPr/>
        </p:nvGrpSpPr>
        <p:grpSpPr>
          <a:xfrm>
            <a:off x="8064572" y="2984112"/>
            <a:ext cx="70206" cy="101191"/>
            <a:chOff x="5083925" y="2066350"/>
            <a:chExt cx="28825" cy="41550"/>
          </a:xfrm>
        </p:grpSpPr>
        <p:sp>
          <p:nvSpPr>
            <p:cNvPr id="674" name="Google Shape;674;p56"/>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6"/>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 name="Google Shape;676;p56"/>
          <p:cNvGrpSpPr/>
          <p:nvPr/>
        </p:nvGrpSpPr>
        <p:grpSpPr>
          <a:xfrm>
            <a:off x="7096126" y="2999759"/>
            <a:ext cx="181026" cy="69896"/>
            <a:chOff x="4659775" y="2072775"/>
            <a:chExt cx="74325" cy="28700"/>
          </a:xfrm>
        </p:grpSpPr>
        <p:sp>
          <p:nvSpPr>
            <p:cNvPr id="677" name="Google Shape;677;p56"/>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6"/>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6"/>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 name="Google Shape;680;p56"/>
          <p:cNvGrpSpPr/>
          <p:nvPr/>
        </p:nvGrpSpPr>
        <p:grpSpPr>
          <a:xfrm>
            <a:off x="8015982" y="2790324"/>
            <a:ext cx="167387" cy="89197"/>
            <a:chOff x="4662475" y="1976500"/>
            <a:chExt cx="68725" cy="36625"/>
          </a:xfrm>
        </p:grpSpPr>
        <p:sp>
          <p:nvSpPr>
            <p:cNvPr id="681" name="Google Shape;681;p56"/>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6"/>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6"/>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 name="Google Shape;684;p56"/>
          <p:cNvGrpSpPr/>
          <p:nvPr/>
        </p:nvGrpSpPr>
        <p:grpSpPr>
          <a:xfrm>
            <a:off x="7712887" y="2793764"/>
            <a:ext cx="166899" cy="82317"/>
            <a:chOff x="4920150" y="1977875"/>
            <a:chExt cx="68525" cy="33800"/>
          </a:xfrm>
        </p:grpSpPr>
        <p:sp>
          <p:nvSpPr>
            <p:cNvPr id="685" name="Google Shape;685;p56"/>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6"/>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6"/>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 name="Google Shape;688;p56"/>
          <p:cNvGrpSpPr/>
          <p:nvPr/>
        </p:nvGrpSpPr>
        <p:grpSpPr>
          <a:xfrm>
            <a:off x="7124044" y="3197682"/>
            <a:ext cx="125190" cy="127859"/>
            <a:chOff x="4676550" y="2160575"/>
            <a:chExt cx="51400" cy="52500"/>
          </a:xfrm>
        </p:grpSpPr>
        <p:sp>
          <p:nvSpPr>
            <p:cNvPr id="689" name="Google Shape;689;p56"/>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6"/>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6"/>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 name="Google Shape;692;p56"/>
          <p:cNvGrpSpPr/>
          <p:nvPr/>
        </p:nvGrpSpPr>
        <p:grpSpPr>
          <a:xfrm>
            <a:off x="7421302" y="3204714"/>
            <a:ext cx="145405" cy="113794"/>
            <a:chOff x="4768325" y="2163475"/>
            <a:chExt cx="59700" cy="46725"/>
          </a:xfrm>
        </p:grpSpPr>
        <p:sp>
          <p:nvSpPr>
            <p:cNvPr id="693" name="Google Shape;693;p56"/>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56"/>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5" name="Google Shape;695;p56"/>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6"/>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6"/>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6"/>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6"/>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6"/>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1" name="Google Shape;701;p56"/>
          <p:cNvGrpSpPr/>
          <p:nvPr/>
        </p:nvGrpSpPr>
        <p:grpSpPr>
          <a:xfrm>
            <a:off x="7437621" y="3459808"/>
            <a:ext cx="112768" cy="106853"/>
            <a:chOff x="4768575" y="2253950"/>
            <a:chExt cx="46300" cy="43875"/>
          </a:xfrm>
        </p:grpSpPr>
        <p:sp>
          <p:nvSpPr>
            <p:cNvPr id="702" name="Google Shape;702;p56"/>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6"/>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 name="Google Shape;704;p56"/>
          <p:cNvGrpSpPr/>
          <p:nvPr/>
        </p:nvGrpSpPr>
        <p:grpSpPr>
          <a:xfrm>
            <a:off x="7737243" y="3948834"/>
            <a:ext cx="118187" cy="146246"/>
            <a:chOff x="4960900" y="2433225"/>
            <a:chExt cx="48525" cy="60050"/>
          </a:xfrm>
        </p:grpSpPr>
        <p:sp>
          <p:nvSpPr>
            <p:cNvPr id="705" name="Google Shape;705;p56"/>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6"/>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 name="Google Shape;707;p56"/>
          <p:cNvGrpSpPr/>
          <p:nvPr/>
        </p:nvGrpSpPr>
        <p:grpSpPr>
          <a:xfrm>
            <a:off x="7425808" y="4212895"/>
            <a:ext cx="136394" cy="143810"/>
            <a:chOff x="4854075" y="2527625"/>
            <a:chExt cx="56000" cy="59050"/>
          </a:xfrm>
        </p:grpSpPr>
        <p:sp>
          <p:nvSpPr>
            <p:cNvPr id="708" name="Google Shape;708;p56"/>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6"/>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 name="Google Shape;710;p56"/>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6"/>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6"/>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 name="Google Shape;713;p56"/>
          <p:cNvGrpSpPr/>
          <p:nvPr/>
        </p:nvGrpSpPr>
        <p:grpSpPr>
          <a:xfrm>
            <a:off x="8050020" y="3676639"/>
            <a:ext cx="99312" cy="160797"/>
            <a:chOff x="5059700" y="2334775"/>
            <a:chExt cx="40775" cy="66025"/>
          </a:xfrm>
        </p:grpSpPr>
        <p:sp>
          <p:nvSpPr>
            <p:cNvPr id="714" name="Google Shape;714;p56"/>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6"/>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6"/>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6"/>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6"/>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6"/>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6"/>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6"/>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6"/>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56"/>
          <p:cNvGrpSpPr/>
          <p:nvPr/>
        </p:nvGrpSpPr>
        <p:grpSpPr>
          <a:xfrm>
            <a:off x="8007184" y="3941771"/>
            <a:ext cx="184984" cy="160371"/>
            <a:chOff x="5037700" y="2430325"/>
            <a:chExt cx="75950" cy="65850"/>
          </a:xfrm>
        </p:grpSpPr>
        <p:sp>
          <p:nvSpPr>
            <p:cNvPr id="724" name="Google Shape;724;p56"/>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6"/>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56"/>
          <p:cNvGrpSpPr/>
          <p:nvPr/>
        </p:nvGrpSpPr>
        <p:grpSpPr>
          <a:xfrm>
            <a:off x="7426689" y="3708223"/>
            <a:ext cx="173014" cy="97629"/>
            <a:chOff x="4756975" y="2341800"/>
            <a:chExt cx="91975" cy="51925"/>
          </a:xfrm>
        </p:grpSpPr>
        <p:sp>
          <p:nvSpPr>
            <p:cNvPr id="727" name="Google Shape;727;p56"/>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6"/>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6"/>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6"/>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6"/>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6"/>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6"/>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6"/>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6"/>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6"/>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6"/>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6"/>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6"/>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6"/>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6"/>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6"/>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6"/>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6"/>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6"/>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6"/>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 name="Google Shape;747;p56"/>
          <p:cNvGrpSpPr/>
          <p:nvPr/>
        </p:nvGrpSpPr>
        <p:grpSpPr>
          <a:xfrm>
            <a:off x="7693626" y="4196920"/>
            <a:ext cx="212497" cy="175761"/>
            <a:chOff x="4943575" y="2516350"/>
            <a:chExt cx="98675" cy="81700"/>
          </a:xfrm>
        </p:grpSpPr>
        <p:sp>
          <p:nvSpPr>
            <p:cNvPr id="748" name="Google Shape;748;p56"/>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6"/>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6"/>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56"/>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6"/>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6"/>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6"/>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6"/>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6"/>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56"/>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6"/>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6"/>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6"/>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6"/>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6"/>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56"/>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56"/>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6"/>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56"/>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6"/>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6"/>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6"/>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56"/>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6"/>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56"/>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6"/>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6"/>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6"/>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6"/>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6"/>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6"/>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6"/>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6"/>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6"/>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6"/>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6"/>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6"/>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6"/>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56"/>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6"/>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56"/>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56"/>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6"/>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6"/>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6"/>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6"/>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6"/>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6"/>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6"/>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6"/>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6"/>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6"/>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6"/>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6"/>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6"/>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6"/>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6"/>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6"/>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6"/>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6"/>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6"/>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6"/>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6"/>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6"/>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6"/>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6"/>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6"/>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6"/>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6"/>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6"/>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6"/>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6"/>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6"/>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6"/>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6"/>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6"/>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6"/>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6"/>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6" name="Google Shape;826;p56"/>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6"/>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6"/>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6"/>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grpSp>
        <p:nvGrpSpPr>
          <p:cNvPr id="835" name="Google Shape;835;p57"/>
          <p:cNvGrpSpPr/>
          <p:nvPr/>
        </p:nvGrpSpPr>
        <p:grpSpPr>
          <a:xfrm>
            <a:off x="752796" y="2869970"/>
            <a:ext cx="2622876" cy="1333540"/>
            <a:chOff x="238125" y="1038125"/>
            <a:chExt cx="7146800" cy="3633625"/>
          </a:xfrm>
        </p:grpSpPr>
        <p:sp>
          <p:nvSpPr>
            <p:cNvPr id="836" name="Google Shape;836;p57"/>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7"/>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7"/>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7"/>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7"/>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7"/>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7"/>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7"/>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7"/>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7"/>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7"/>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7"/>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7"/>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7"/>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7"/>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7"/>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7"/>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7"/>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7"/>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7"/>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7"/>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7"/>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7"/>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7"/>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7"/>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7"/>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7"/>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7"/>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7"/>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7"/>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7"/>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7"/>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7"/>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7"/>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7"/>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7"/>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7"/>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7"/>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7"/>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7"/>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7"/>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7"/>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7"/>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7"/>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7"/>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7"/>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7"/>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7"/>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7"/>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7"/>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7"/>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7"/>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57"/>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7"/>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7"/>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7"/>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7"/>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57"/>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57"/>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7"/>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7"/>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57"/>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57"/>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7"/>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7"/>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7"/>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7"/>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7"/>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57"/>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7"/>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7"/>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7"/>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7"/>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7"/>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7"/>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57"/>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57"/>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7"/>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7"/>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7"/>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7"/>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57"/>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7"/>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57"/>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7"/>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7"/>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7"/>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7"/>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7"/>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7"/>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7"/>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7"/>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7"/>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7"/>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7"/>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7"/>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7"/>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7"/>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7"/>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57"/>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57"/>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7"/>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7"/>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7"/>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7"/>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7"/>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7"/>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7"/>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7"/>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7"/>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7"/>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7"/>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7"/>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7"/>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7"/>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7"/>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7"/>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7"/>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7"/>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57"/>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57"/>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7"/>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7"/>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7"/>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7"/>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7"/>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7"/>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7"/>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7"/>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7"/>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7"/>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7"/>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7"/>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7"/>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7"/>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7"/>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7"/>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7"/>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7"/>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7"/>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7"/>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7"/>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7"/>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7"/>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7"/>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7"/>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7"/>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7"/>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7"/>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7"/>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7"/>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7"/>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7"/>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7"/>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7"/>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7"/>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7"/>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7"/>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7"/>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7"/>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7"/>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7"/>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7"/>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7"/>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7"/>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7"/>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7"/>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7"/>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7"/>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7"/>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7"/>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7"/>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7"/>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7"/>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7"/>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7"/>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7"/>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7"/>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7"/>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7"/>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7"/>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7"/>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7"/>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7"/>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7"/>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7"/>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7"/>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7"/>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7"/>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7"/>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7"/>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7"/>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7"/>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7"/>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7"/>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7"/>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7"/>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7"/>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7"/>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7"/>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7"/>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7"/>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7"/>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7"/>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7"/>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7"/>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7"/>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7"/>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7"/>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7"/>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7"/>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57"/>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57"/>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7"/>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7"/>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7"/>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7"/>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7"/>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7"/>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7"/>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7"/>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7"/>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7"/>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7"/>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7"/>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7"/>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7"/>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7"/>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7"/>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7"/>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7"/>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7"/>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7"/>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7"/>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7"/>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7"/>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7"/>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7"/>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7"/>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7"/>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7"/>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7"/>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7"/>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7"/>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7"/>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7"/>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7"/>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7"/>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7"/>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7"/>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57"/>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57"/>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7"/>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57"/>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57"/>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57"/>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7"/>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7"/>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7"/>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57"/>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7"/>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7"/>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7"/>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7"/>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7"/>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7"/>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7"/>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7"/>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7"/>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7"/>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7"/>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7"/>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7"/>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7"/>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7"/>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7"/>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7"/>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7"/>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7"/>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7"/>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7"/>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7"/>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7"/>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7"/>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7"/>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7"/>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7"/>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7"/>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7"/>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7"/>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7"/>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7"/>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7"/>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7"/>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7"/>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7"/>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7"/>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7"/>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7"/>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7"/>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7"/>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7"/>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7"/>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7"/>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7"/>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7"/>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7"/>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7"/>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7"/>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7"/>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7"/>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7"/>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7"/>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7"/>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7"/>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7"/>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7"/>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7"/>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7"/>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57"/>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7"/>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7"/>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7"/>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57"/>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7"/>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7"/>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7"/>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7"/>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7"/>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7"/>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7"/>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7"/>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7"/>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7"/>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7"/>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7"/>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7"/>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7"/>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7"/>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7"/>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7"/>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7"/>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7"/>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7"/>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7"/>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7"/>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7"/>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7"/>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7"/>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7"/>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7"/>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7"/>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7"/>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7"/>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7"/>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7"/>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7"/>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7"/>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7"/>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7"/>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7"/>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7"/>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7"/>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7"/>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7"/>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57"/>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7"/>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7"/>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7"/>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7"/>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7"/>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7"/>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7"/>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7"/>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7"/>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7"/>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7"/>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7"/>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57"/>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57"/>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7"/>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7"/>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7"/>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7"/>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7"/>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7"/>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7"/>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7"/>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7"/>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7"/>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7"/>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7"/>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7"/>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7"/>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7"/>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7"/>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7"/>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7"/>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7"/>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7"/>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57"/>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7"/>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7"/>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7"/>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7"/>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7"/>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57"/>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7"/>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7"/>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7"/>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7"/>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7"/>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7"/>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7"/>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7"/>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7"/>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57"/>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57"/>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7"/>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7"/>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7"/>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7"/>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7"/>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7"/>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7"/>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7"/>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7"/>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7"/>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7"/>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7"/>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7"/>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7"/>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7"/>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7"/>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7"/>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7"/>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7"/>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7"/>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7"/>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7"/>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7"/>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7"/>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7"/>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7"/>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7"/>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7"/>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7"/>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7"/>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7"/>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7"/>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7"/>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7"/>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7"/>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7"/>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7"/>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7"/>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7"/>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7"/>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7"/>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7"/>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7"/>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7"/>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7"/>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7"/>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7"/>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7"/>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7"/>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7"/>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7"/>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7"/>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7"/>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7"/>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7"/>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7"/>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7"/>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7"/>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7"/>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7"/>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7"/>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7"/>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7"/>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7"/>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7"/>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7"/>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7"/>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7"/>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7"/>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7"/>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7"/>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7"/>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7"/>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7"/>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7"/>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7"/>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7"/>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7"/>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7"/>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7"/>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7"/>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7"/>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7"/>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7"/>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7"/>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7"/>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7"/>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7"/>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7"/>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7"/>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7"/>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7"/>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7"/>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7"/>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7"/>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7"/>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7"/>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7"/>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7"/>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7"/>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7"/>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7"/>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7"/>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7"/>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7"/>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7"/>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7"/>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7"/>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7"/>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7"/>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7"/>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7"/>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7"/>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7"/>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7"/>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7"/>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7"/>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7"/>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7"/>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7"/>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7"/>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7"/>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7"/>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7"/>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7"/>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7"/>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7"/>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7"/>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7"/>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7"/>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7"/>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7"/>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7"/>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7"/>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7"/>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7"/>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7"/>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7"/>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7"/>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7"/>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7"/>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7"/>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7"/>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7"/>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7"/>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7"/>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7"/>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7"/>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7"/>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7"/>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7"/>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7"/>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7"/>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7"/>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7"/>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7"/>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7"/>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7"/>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7"/>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7"/>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7"/>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7"/>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7"/>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7"/>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7"/>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7"/>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7"/>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7"/>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7"/>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7"/>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7"/>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7"/>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7"/>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7"/>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7"/>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7"/>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7"/>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7"/>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7"/>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7"/>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7"/>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7"/>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7"/>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7"/>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7"/>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7"/>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7"/>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7"/>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7"/>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7"/>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7"/>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7"/>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7"/>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7"/>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7"/>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7"/>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7"/>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7"/>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7"/>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7"/>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7"/>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7"/>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7"/>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7"/>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7"/>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7"/>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7"/>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7"/>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7"/>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7"/>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7"/>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7"/>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7"/>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7"/>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7"/>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7"/>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7"/>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7"/>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7"/>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7"/>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7"/>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7"/>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7"/>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7"/>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7"/>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7"/>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7"/>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7"/>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7"/>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7"/>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7"/>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7"/>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7"/>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7"/>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7"/>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7"/>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7"/>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7"/>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7"/>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7"/>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7"/>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7"/>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7"/>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7"/>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7"/>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7"/>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7"/>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7"/>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7"/>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7"/>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7"/>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7"/>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7"/>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7"/>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7"/>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7"/>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7"/>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7"/>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7"/>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7"/>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7"/>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7"/>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7"/>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7"/>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7"/>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7"/>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7"/>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7"/>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7"/>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7"/>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7"/>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7"/>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7"/>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7"/>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7"/>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7"/>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7"/>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7"/>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7"/>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7"/>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7"/>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7"/>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7"/>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7"/>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7"/>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7"/>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7"/>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7"/>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7"/>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7"/>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7"/>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7"/>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7"/>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7"/>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7"/>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7"/>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7"/>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7"/>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7"/>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7"/>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7"/>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7"/>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7"/>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7"/>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7"/>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7"/>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7"/>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7"/>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7"/>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7"/>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7"/>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7"/>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7"/>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7"/>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7"/>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7"/>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7"/>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7"/>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7"/>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7"/>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7"/>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7"/>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7"/>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7"/>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7"/>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7"/>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7"/>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7"/>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7"/>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7"/>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7"/>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7"/>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7"/>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7"/>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7"/>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7"/>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7"/>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7"/>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7"/>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7"/>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7"/>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7"/>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7"/>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7"/>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7"/>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7"/>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7"/>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7"/>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7"/>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7"/>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7"/>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7"/>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7"/>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7"/>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7"/>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7"/>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7"/>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7"/>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7"/>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7"/>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7"/>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7"/>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7"/>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7"/>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7"/>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7"/>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7"/>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7"/>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7"/>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7"/>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7"/>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7"/>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7"/>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7"/>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7"/>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7"/>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7"/>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7"/>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7"/>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7"/>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7"/>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7"/>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7"/>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7"/>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7"/>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7"/>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7"/>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7"/>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7"/>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7"/>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7"/>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7"/>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7"/>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7"/>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7"/>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7"/>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7"/>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7"/>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7"/>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7"/>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7"/>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7"/>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7"/>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7"/>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7"/>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7"/>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7"/>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7"/>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7"/>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7"/>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7"/>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7"/>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7"/>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7"/>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7"/>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7"/>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7"/>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7"/>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7"/>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7"/>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7"/>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7"/>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7"/>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7"/>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7"/>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7"/>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7"/>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7"/>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7"/>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7"/>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7"/>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7"/>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7"/>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7"/>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7"/>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7"/>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7"/>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7"/>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7"/>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7"/>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7"/>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7"/>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7"/>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7"/>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7"/>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7"/>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7"/>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7"/>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7"/>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7"/>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7"/>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7"/>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7"/>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7"/>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7"/>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7"/>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7"/>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7"/>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7"/>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7"/>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7"/>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7"/>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7"/>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7"/>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7"/>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7"/>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7"/>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7"/>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7"/>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7"/>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7"/>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7"/>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7"/>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7"/>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7"/>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7"/>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7"/>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7"/>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7"/>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7"/>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7"/>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7"/>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7"/>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7"/>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7"/>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7"/>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7"/>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7"/>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7"/>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7"/>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7"/>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7"/>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7"/>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7"/>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7"/>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7"/>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7"/>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7"/>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7"/>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7"/>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7"/>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7"/>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7"/>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7"/>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7"/>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7"/>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7"/>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7"/>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7"/>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7"/>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7"/>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7"/>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7"/>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7"/>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7"/>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7"/>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7"/>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7"/>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7"/>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7"/>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7"/>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7"/>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7"/>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7"/>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7"/>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7"/>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7"/>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7"/>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7"/>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7"/>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7"/>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7"/>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7"/>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7"/>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7"/>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7"/>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7"/>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7"/>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7"/>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7"/>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7"/>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7"/>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7"/>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7"/>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7"/>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7"/>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7"/>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7"/>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7"/>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7"/>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7"/>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7"/>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7"/>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7"/>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7"/>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7"/>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7"/>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7"/>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7"/>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7"/>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7"/>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7"/>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7"/>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7"/>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7"/>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7"/>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7"/>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7"/>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7"/>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7"/>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7"/>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7"/>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7"/>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7"/>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7"/>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7"/>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7"/>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7"/>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7"/>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7"/>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7"/>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7"/>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7"/>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7"/>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7"/>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7"/>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7"/>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7"/>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7"/>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7"/>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7"/>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7"/>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7"/>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7"/>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7"/>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7"/>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7"/>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7"/>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7"/>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7"/>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7"/>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7"/>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7"/>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7"/>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7"/>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7"/>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7"/>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7"/>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7"/>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7"/>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7"/>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7"/>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7"/>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7"/>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7"/>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7"/>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7"/>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7"/>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7"/>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7"/>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7"/>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7"/>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7"/>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7"/>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7"/>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7"/>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7"/>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7"/>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7"/>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7"/>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7"/>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7"/>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7"/>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7"/>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7"/>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7"/>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7"/>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7"/>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7"/>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7"/>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7"/>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7"/>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7"/>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7"/>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7"/>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7"/>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7"/>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7"/>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7"/>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7"/>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7"/>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7"/>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7"/>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7"/>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7"/>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7"/>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7"/>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7"/>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7"/>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7"/>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7"/>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7"/>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7"/>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7"/>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7"/>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7"/>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7"/>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7"/>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7"/>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7"/>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7"/>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7"/>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7"/>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7"/>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7"/>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7"/>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7"/>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7"/>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7"/>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7"/>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7"/>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7"/>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7"/>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7"/>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7"/>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7"/>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7"/>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7"/>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7"/>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7"/>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7"/>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7"/>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7"/>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7"/>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7"/>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7"/>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7"/>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7"/>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7"/>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7"/>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7"/>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7"/>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7"/>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7"/>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7"/>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7"/>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7"/>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7"/>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7"/>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7"/>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7"/>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7"/>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7"/>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7"/>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7"/>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7"/>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7"/>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7"/>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7"/>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7"/>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7"/>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7"/>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7"/>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7"/>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7"/>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7"/>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7"/>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7"/>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7"/>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7"/>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7"/>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7"/>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7"/>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7"/>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7"/>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7"/>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7"/>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7"/>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7"/>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7"/>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7"/>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7"/>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7"/>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7"/>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7"/>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7"/>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7"/>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7"/>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7"/>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7"/>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7"/>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7"/>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7"/>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7"/>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7"/>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7"/>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7"/>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7"/>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7"/>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7"/>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7"/>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7"/>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7"/>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7"/>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7"/>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7"/>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7"/>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7"/>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7"/>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7"/>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7"/>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7"/>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7"/>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7"/>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7"/>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7"/>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7"/>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7"/>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7"/>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7"/>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7"/>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7"/>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7"/>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7"/>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7"/>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7"/>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7"/>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7"/>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7"/>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7"/>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7"/>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7"/>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7"/>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7"/>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7"/>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7"/>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7"/>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7"/>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7"/>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7"/>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7"/>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7"/>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7"/>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7"/>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7"/>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7"/>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7"/>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7"/>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7"/>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7"/>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7"/>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7"/>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7"/>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7"/>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7"/>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7"/>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7"/>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7"/>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7"/>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7"/>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7"/>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7"/>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7"/>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7"/>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7"/>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7"/>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7"/>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7"/>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7"/>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7"/>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7"/>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7"/>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7"/>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7"/>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7"/>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7"/>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7"/>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7"/>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7"/>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7"/>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7"/>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7"/>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7"/>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7"/>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7"/>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7"/>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7"/>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7"/>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7"/>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7"/>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7"/>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7"/>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7"/>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7"/>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7"/>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7"/>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7"/>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7"/>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7"/>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7"/>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7"/>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7"/>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7"/>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7"/>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7"/>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7"/>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7"/>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7"/>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7"/>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7"/>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7"/>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7"/>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7"/>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7"/>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7"/>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7"/>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7"/>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7"/>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7"/>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7"/>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7"/>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7"/>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7"/>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7"/>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7"/>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7"/>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7"/>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7"/>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7"/>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7"/>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7"/>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7"/>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7"/>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7"/>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7"/>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7"/>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7"/>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7"/>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7"/>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7"/>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7"/>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7"/>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7"/>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7"/>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7"/>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7"/>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7"/>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7"/>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7"/>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7"/>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7"/>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7"/>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7"/>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7"/>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7"/>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7"/>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7"/>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7"/>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7"/>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7"/>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7"/>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7"/>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7"/>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7"/>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7"/>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7"/>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7"/>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7"/>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7"/>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7"/>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7"/>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7"/>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7"/>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7"/>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7"/>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7"/>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7"/>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7"/>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7"/>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7"/>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7"/>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7"/>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7"/>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7"/>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7"/>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7"/>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7"/>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7"/>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7"/>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7"/>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7"/>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7"/>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7"/>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7"/>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7"/>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7"/>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7"/>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7"/>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7"/>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7"/>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7"/>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7"/>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7"/>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7"/>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7"/>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7"/>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7"/>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7"/>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7"/>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7"/>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7"/>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7"/>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7"/>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7"/>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7"/>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7"/>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7"/>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7"/>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7"/>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7"/>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7"/>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7"/>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7"/>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7"/>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7"/>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7"/>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7"/>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7"/>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7"/>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7"/>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7"/>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7"/>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7"/>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7"/>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7"/>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7"/>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7"/>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7"/>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7"/>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7"/>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7"/>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7"/>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7"/>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7"/>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7"/>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7"/>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7"/>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7"/>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7"/>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7"/>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7"/>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7"/>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7"/>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7"/>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7"/>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7"/>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7"/>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7"/>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7"/>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7"/>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7"/>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7"/>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7"/>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7"/>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7"/>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7"/>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7"/>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7"/>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7"/>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7"/>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7"/>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7"/>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7"/>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7"/>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7"/>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7"/>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7"/>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7"/>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7"/>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7"/>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7"/>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7"/>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7"/>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7"/>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7"/>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7"/>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7"/>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7"/>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7"/>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7"/>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7"/>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7"/>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7"/>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7"/>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7"/>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7"/>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7"/>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7"/>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7"/>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7"/>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7"/>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7"/>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7"/>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7"/>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7"/>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7"/>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7"/>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7"/>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7"/>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7"/>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7"/>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7"/>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7"/>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7"/>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7"/>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7"/>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7"/>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7"/>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7"/>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7"/>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7"/>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7"/>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7"/>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7"/>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7"/>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7"/>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7"/>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7"/>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7"/>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7"/>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7"/>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7"/>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7"/>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7"/>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7"/>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7"/>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7"/>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7"/>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7"/>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7"/>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7"/>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7"/>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7"/>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7"/>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7"/>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7"/>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7"/>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7"/>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7"/>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7"/>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7"/>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7"/>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7"/>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7"/>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7"/>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7"/>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7"/>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7"/>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7"/>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7"/>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7"/>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7"/>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7"/>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7"/>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7"/>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7"/>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7"/>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7"/>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7"/>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7"/>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7"/>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7"/>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7"/>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7"/>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7"/>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7"/>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7"/>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7"/>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7"/>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7"/>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7"/>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7"/>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7"/>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7"/>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7"/>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7"/>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7"/>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7"/>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7"/>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7"/>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7"/>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7"/>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7"/>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7"/>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8" name="Google Shape;2408;p57"/>
          <p:cNvGrpSpPr/>
          <p:nvPr/>
        </p:nvGrpSpPr>
        <p:grpSpPr>
          <a:xfrm>
            <a:off x="6681268" y="3584496"/>
            <a:ext cx="560636" cy="516497"/>
            <a:chOff x="6652051" y="3714143"/>
            <a:chExt cx="560636" cy="516497"/>
          </a:xfrm>
        </p:grpSpPr>
        <p:grpSp>
          <p:nvGrpSpPr>
            <p:cNvPr id="2409" name="Google Shape;2409;p57"/>
            <p:cNvGrpSpPr/>
            <p:nvPr/>
          </p:nvGrpSpPr>
          <p:grpSpPr>
            <a:xfrm>
              <a:off x="6669657" y="3716715"/>
              <a:ext cx="466768" cy="464314"/>
              <a:chOff x="3139766" y="765669"/>
              <a:chExt cx="886380" cy="881888"/>
            </a:xfrm>
          </p:grpSpPr>
          <p:grpSp>
            <p:nvGrpSpPr>
              <p:cNvPr id="2410" name="Google Shape;2410;p57"/>
              <p:cNvGrpSpPr/>
              <p:nvPr/>
            </p:nvGrpSpPr>
            <p:grpSpPr>
              <a:xfrm>
                <a:off x="3139766" y="765669"/>
                <a:ext cx="886380" cy="881888"/>
                <a:chOff x="3139766" y="765669"/>
                <a:chExt cx="886380" cy="881888"/>
              </a:xfrm>
            </p:grpSpPr>
            <p:sp>
              <p:nvSpPr>
                <p:cNvPr id="2411" name="Google Shape;2411;p57"/>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7"/>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7"/>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7"/>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7"/>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7"/>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7"/>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7"/>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7"/>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0" name="Google Shape;2420;p57"/>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7"/>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7"/>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7"/>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4" name="Google Shape;2424;p57"/>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5" name="Google Shape;2425;p57"/>
          <p:cNvGrpSpPr/>
          <p:nvPr/>
        </p:nvGrpSpPr>
        <p:grpSpPr>
          <a:xfrm>
            <a:off x="7679978" y="3065079"/>
            <a:ext cx="104231" cy="320340"/>
            <a:chOff x="7564426" y="3224343"/>
            <a:chExt cx="119985" cy="368801"/>
          </a:xfrm>
        </p:grpSpPr>
        <p:sp>
          <p:nvSpPr>
            <p:cNvPr id="2426" name="Google Shape;2426;p57"/>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7"/>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8" name="Google Shape;2428;p57"/>
          <p:cNvGrpSpPr/>
          <p:nvPr/>
        </p:nvGrpSpPr>
        <p:grpSpPr>
          <a:xfrm>
            <a:off x="7379466" y="3059180"/>
            <a:ext cx="189489" cy="332132"/>
            <a:chOff x="8370831" y="3202002"/>
            <a:chExt cx="218129" cy="382376"/>
          </a:xfrm>
        </p:grpSpPr>
        <p:sp>
          <p:nvSpPr>
            <p:cNvPr id="2429" name="Google Shape;2429;p57"/>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7"/>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57"/>
          <p:cNvGrpSpPr/>
          <p:nvPr/>
        </p:nvGrpSpPr>
        <p:grpSpPr>
          <a:xfrm>
            <a:off x="8102855" y="3470312"/>
            <a:ext cx="309429" cy="267000"/>
            <a:chOff x="6742064" y="3750480"/>
            <a:chExt cx="399315" cy="344560"/>
          </a:xfrm>
        </p:grpSpPr>
        <p:sp>
          <p:nvSpPr>
            <p:cNvPr id="2432" name="Google Shape;2432;p57"/>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7"/>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57"/>
          <p:cNvGrpSpPr/>
          <p:nvPr/>
        </p:nvGrpSpPr>
        <p:grpSpPr>
          <a:xfrm>
            <a:off x="7641874" y="3821360"/>
            <a:ext cx="180437" cy="281608"/>
            <a:chOff x="7248525" y="3739696"/>
            <a:chExt cx="230531" cy="359790"/>
          </a:xfrm>
        </p:grpSpPr>
        <p:sp>
          <p:nvSpPr>
            <p:cNvPr id="2435" name="Google Shape;2435;p57"/>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7"/>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7" name="Google Shape;2437;p57"/>
          <p:cNvGrpSpPr/>
          <p:nvPr/>
        </p:nvGrpSpPr>
        <p:grpSpPr>
          <a:xfrm>
            <a:off x="7887794" y="3464584"/>
            <a:ext cx="162896" cy="278710"/>
            <a:chOff x="7601242" y="3729267"/>
            <a:chExt cx="222566" cy="380803"/>
          </a:xfrm>
        </p:grpSpPr>
        <p:sp>
          <p:nvSpPr>
            <p:cNvPr id="2438" name="Google Shape;2438;p57"/>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7"/>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0" name="Google Shape;2440;p57"/>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41" name="Google Shape;2441;p57"/>
          <p:cNvGrpSpPr/>
          <p:nvPr/>
        </p:nvGrpSpPr>
        <p:grpSpPr>
          <a:xfrm>
            <a:off x="7377439" y="3465724"/>
            <a:ext cx="193543" cy="275990"/>
            <a:chOff x="8304647" y="3738687"/>
            <a:chExt cx="225076" cy="320956"/>
          </a:xfrm>
        </p:grpSpPr>
        <p:sp>
          <p:nvSpPr>
            <p:cNvPr id="2442" name="Google Shape;2442;p57"/>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7"/>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7"/>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5" name="Google Shape;2445;p57"/>
          <p:cNvGrpSpPr/>
          <p:nvPr/>
        </p:nvGrpSpPr>
        <p:grpSpPr>
          <a:xfrm>
            <a:off x="7649932" y="3465724"/>
            <a:ext cx="178492" cy="275990"/>
            <a:chOff x="8615101" y="3738687"/>
            <a:chExt cx="207573" cy="320956"/>
          </a:xfrm>
        </p:grpSpPr>
        <p:sp>
          <p:nvSpPr>
            <p:cNvPr id="2446" name="Google Shape;2446;p57"/>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7"/>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7"/>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9" name="Google Shape;2449;p57"/>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0" name="Google Shape;2450;p57"/>
          <p:cNvGrpSpPr/>
          <p:nvPr/>
        </p:nvGrpSpPr>
        <p:grpSpPr>
          <a:xfrm>
            <a:off x="7875463" y="3868385"/>
            <a:ext cx="187557" cy="187557"/>
            <a:chOff x="8565775" y="671075"/>
            <a:chExt cx="441000" cy="441000"/>
          </a:xfrm>
        </p:grpSpPr>
        <p:sp>
          <p:nvSpPr>
            <p:cNvPr id="2451" name="Google Shape;2451;p57"/>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7"/>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53" name="Google Shape;2453;p57"/>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7"/>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5" name="Google Shape;2455;p57"/>
          <p:cNvGrpSpPr/>
          <p:nvPr/>
        </p:nvGrpSpPr>
        <p:grpSpPr>
          <a:xfrm>
            <a:off x="6029935" y="2940910"/>
            <a:ext cx="587865" cy="517731"/>
            <a:chOff x="6000718" y="3070557"/>
            <a:chExt cx="587865" cy="517731"/>
          </a:xfrm>
        </p:grpSpPr>
        <p:sp>
          <p:nvSpPr>
            <p:cNvPr id="2456" name="Google Shape;2456;p57"/>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7"/>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7"/>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7"/>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7"/>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7"/>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7"/>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7"/>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7"/>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7"/>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6" name="Google Shape;2466;p57"/>
          <p:cNvGrpSpPr/>
          <p:nvPr/>
        </p:nvGrpSpPr>
        <p:grpSpPr>
          <a:xfrm>
            <a:off x="6044740" y="3584570"/>
            <a:ext cx="557665" cy="516387"/>
            <a:chOff x="6015523" y="3714217"/>
            <a:chExt cx="557665" cy="516387"/>
          </a:xfrm>
        </p:grpSpPr>
        <p:grpSp>
          <p:nvGrpSpPr>
            <p:cNvPr id="2467" name="Google Shape;2467;p57"/>
            <p:cNvGrpSpPr/>
            <p:nvPr/>
          </p:nvGrpSpPr>
          <p:grpSpPr>
            <a:xfrm>
              <a:off x="6036094" y="3716980"/>
              <a:ext cx="529822" cy="510480"/>
              <a:chOff x="3148311" y="-545634"/>
              <a:chExt cx="1006118" cy="969572"/>
            </a:xfrm>
          </p:grpSpPr>
          <p:sp>
            <p:nvSpPr>
              <p:cNvPr id="2468" name="Google Shape;2468;p57"/>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7"/>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7"/>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7"/>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7"/>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7"/>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7"/>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7"/>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7"/>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7"/>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8" name="Google Shape;2478;p57"/>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9" name="Google Shape;2479;p57"/>
          <p:cNvGrpSpPr/>
          <p:nvPr/>
        </p:nvGrpSpPr>
        <p:grpSpPr>
          <a:xfrm>
            <a:off x="6673522" y="2943981"/>
            <a:ext cx="576302" cy="511871"/>
            <a:chOff x="6644304" y="3073628"/>
            <a:chExt cx="576302" cy="511871"/>
          </a:xfrm>
        </p:grpSpPr>
        <p:grpSp>
          <p:nvGrpSpPr>
            <p:cNvPr id="2480" name="Google Shape;2480;p57"/>
            <p:cNvGrpSpPr/>
            <p:nvPr/>
          </p:nvGrpSpPr>
          <p:grpSpPr>
            <a:xfrm>
              <a:off x="6712169" y="3073651"/>
              <a:ext cx="481611" cy="506713"/>
              <a:chOff x="1833536" y="-546641"/>
              <a:chExt cx="914567" cy="962419"/>
            </a:xfrm>
          </p:grpSpPr>
          <p:grpSp>
            <p:nvGrpSpPr>
              <p:cNvPr id="2481" name="Google Shape;2481;p57"/>
              <p:cNvGrpSpPr/>
              <p:nvPr/>
            </p:nvGrpSpPr>
            <p:grpSpPr>
              <a:xfrm>
                <a:off x="1833536" y="-524249"/>
                <a:ext cx="914567" cy="940027"/>
                <a:chOff x="1833536" y="-524249"/>
                <a:chExt cx="914567" cy="940027"/>
              </a:xfrm>
            </p:grpSpPr>
            <p:sp>
              <p:nvSpPr>
                <p:cNvPr id="2482" name="Google Shape;2482;p57"/>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7"/>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7"/>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7"/>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7"/>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7" name="Google Shape;2487;p57"/>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7"/>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7"/>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7"/>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1" name="Google Shape;2491;p57"/>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57"/>
          <p:cNvGrpSpPr/>
          <p:nvPr/>
        </p:nvGrpSpPr>
        <p:grpSpPr>
          <a:xfrm>
            <a:off x="5938558" y="1033351"/>
            <a:ext cx="2435960" cy="1297725"/>
            <a:chOff x="233350" y="949250"/>
            <a:chExt cx="7137300" cy="3802300"/>
          </a:xfrm>
        </p:grpSpPr>
        <p:sp>
          <p:nvSpPr>
            <p:cNvPr id="2493" name="Google Shape;2493;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4" name="Google Shape;2544;p57"/>
          <p:cNvGrpSpPr/>
          <p:nvPr/>
        </p:nvGrpSpPr>
        <p:grpSpPr>
          <a:xfrm>
            <a:off x="731715" y="995041"/>
            <a:ext cx="2665073" cy="1317140"/>
            <a:chOff x="793334" y="1192826"/>
            <a:chExt cx="2665073" cy="1317140"/>
          </a:xfrm>
        </p:grpSpPr>
        <p:sp>
          <p:nvSpPr>
            <p:cNvPr id="2545" name="Google Shape;2545;p57"/>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7"/>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7"/>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7"/>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7"/>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7"/>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7"/>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7"/>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7"/>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7"/>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7"/>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7"/>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7"/>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7"/>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7"/>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7"/>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7"/>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7"/>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7"/>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7"/>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7"/>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7"/>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7"/>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7"/>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7"/>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7"/>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7"/>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7"/>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7"/>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7"/>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7"/>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7"/>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7"/>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7"/>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7"/>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7"/>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7"/>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7"/>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7"/>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7"/>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7"/>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7"/>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7"/>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7"/>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7"/>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7"/>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7"/>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7"/>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7"/>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7"/>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7"/>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7"/>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7"/>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7"/>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7"/>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7"/>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7"/>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7"/>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7"/>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7"/>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7"/>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7"/>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7"/>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7"/>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7"/>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7"/>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7"/>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7"/>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7"/>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7"/>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7"/>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7"/>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7"/>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7"/>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7"/>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7"/>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7"/>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7"/>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7"/>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7"/>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7"/>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7"/>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7"/>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7"/>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7"/>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7"/>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7"/>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7"/>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7"/>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7"/>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7"/>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7"/>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7"/>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7"/>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7"/>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7"/>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7"/>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7"/>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7"/>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7"/>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7"/>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7"/>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7"/>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7"/>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7"/>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7"/>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7"/>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7"/>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7"/>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7"/>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7"/>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7"/>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7"/>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7"/>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7"/>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7"/>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7"/>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7"/>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7"/>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7"/>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7"/>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7"/>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7"/>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7"/>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7"/>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7"/>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7"/>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7"/>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7"/>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7"/>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7"/>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7"/>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7"/>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7"/>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7"/>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7"/>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7"/>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7"/>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7"/>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7"/>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7"/>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7"/>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7"/>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7"/>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7"/>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7"/>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7"/>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7"/>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7"/>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7"/>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7"/>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7"/>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7"/>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7"/>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7"/>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7"/>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7"/>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7"/>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7"/>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7"/>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7"/>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7"/>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7"/>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7"/>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7"/>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7"/>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7"/>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7"/>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7"/>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7"/>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7"/>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7"/>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7"/>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7"/>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7"/>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7"/>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7"/>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7"/>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7"/>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7"/>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7"/>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7"/>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7"/>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7"/>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7"/>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7"/>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7"/>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7"/>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7"/>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7"/>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7"/>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7"/>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7"/>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7"/>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7"/>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7"/>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7"/>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7"/>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7"/>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7"/>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7"/>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7"/>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7"/>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7"/>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7"/>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7"/>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7"/>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7"/>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7"/>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7"/>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7"/>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7"/>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7"/>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7"/>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7"/>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7"/>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7"/>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7"/>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7"/>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7"/>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7"/>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7"/>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7"/>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7"/>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7"/>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7"/>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7"/>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7"/>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7"/>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7"/>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7"/>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7"/>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7"/>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7"/>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7"/>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7"/>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7"/>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7"/>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7"/>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7"/>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7"/>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7"/>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7"/>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7"/>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7"/>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7"/>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7"/>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7"/>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7"/>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7"/>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7"/>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7"/>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7"/>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7"/>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7"/>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7"/>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7"/>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7"/>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7"/>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7"/>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7"/>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7"/>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7"/>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7"/>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7"/>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7"/>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7"/>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7"/>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7"/>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7"/>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7"/>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7"/>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7"/>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7"/>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7"/>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7"/>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7"/>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7"/>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7"/>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7"/>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7"/>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7"/>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7"/>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7"/>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7"/>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7"/>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7"/>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7"/>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7"/>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7"/>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7"/>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7"/>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7"/>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7"/>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7"/>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7"/>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7"/>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7"/>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7"/>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7"/>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7"/>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7"/>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7"/>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7"/>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7"/>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7"/>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7"/>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7"/>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7"/>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7"/>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7"/>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7"/>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7"/>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7"/>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7"/>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7"/>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7"/>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7"/>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7"/>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7"/>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7"/>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7"/>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7"/>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7"/>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7"/>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7"/>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7"/>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7"/>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7"/>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7"/>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7"/>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7"/>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7"/>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7"/>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7"/>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7"/>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7"/>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7"/>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7"/>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7"/>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7"/>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7"/>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7"/>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7"/>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7"/>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7"/>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7"/>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7"/>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7"/>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7"/>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7"/>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7"/>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7"/>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7"/>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7"/>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7"/>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7"/>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7"/>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7"/>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7"/>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7"/>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7"/>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7"/>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7"/>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7"/>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7"/>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7"/>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7"/>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7"/>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7"/>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7"/>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7"/>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7"/>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7"/>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7"/>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7"/>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7"/>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7"/>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7"/>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7"/>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7"/>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7"/>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7"/>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7"/>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7"/>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7"/>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7"/>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7"/>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7"/>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7"/>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7"/>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7"/>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7"/>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7"/>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7"/>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7"/>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7"/>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7"/>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7"/>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7"/>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7"/>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7"/>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7"/>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7"/>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7"/>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7"/>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7"/>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7"/>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7"/>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7"/>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7"/>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7"/>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7"/>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7"/>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7"/>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7"/>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7"/>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7"/>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7"/>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7"/>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7"/>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7"/>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7"/>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7"/>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7"/>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7"/>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7"/>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7"/>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7"/>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7"/>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7"/>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7"/>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7"/>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7"/>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7"/>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7"/>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7"/>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7"/>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7"/>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7"/>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7"/>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7"/>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7"/>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7"/>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7"/>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7"/>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7"/>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7"/>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7"/>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7"/>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7"/>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7"/>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7"/>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7"/>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7"/>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7"/>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7"/>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7"/>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7"/>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7"/>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7"/>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7"/>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7"/>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7"/>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7"/>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7"/>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7"/>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7"/>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7"/>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7"/>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7"/>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7"/>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7"/>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7"/>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7"/>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7"/>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7"/>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7"/>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7"/>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7"/>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7"/>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7"/>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7"/>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7"/>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7"/>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7"/>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7"/>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7"/>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7"/>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7"/>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7"/>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7"/>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7"/>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7"/>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7"/>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7"/>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7"/>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7"/>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7"/>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7"/>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7"/>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7"/>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7"/>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7"/>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7"/>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7"/>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7"/>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7"/>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7"/>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7"/>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7"/>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7"/>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7"/>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7"/>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7"/>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7"/>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7"/>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7"/>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7"/>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7"/>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7"/>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7"/>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7"/>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7"/>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7"/>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7"/>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7"/>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7"/>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7"/>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7"/>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7"/>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7"/>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7"/>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7"/>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7"/>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7"/>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7"/>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7"/>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7"/>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7"/>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7"/>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7"/>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7"/>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7"/>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7"/>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7"/>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7"/>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7"/>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7"/>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7"/>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7"/>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7"/>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7"/>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7"/>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7"/>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7"/>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7"/>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7"/>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7"/>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7"/>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7"/>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7"/>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7"/>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7"/>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7"/>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7"/>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7"/>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7"/>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7"/>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7"/>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7"/>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7"/>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7"/>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7"/>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7"/>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7"/>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7"/>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7"/>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7"/>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7"/>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7"/>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7"/>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7"/>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7"/>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7"/>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7"/>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7"/>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7"/>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7"/>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7"/>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7"/>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7"/>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7"/>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7"/>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7"/>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7"/>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7"/>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7"/>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7"/>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7"/>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7"/>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7"/>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7"/>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7"/>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7"/>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7"/>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7"/>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7"/>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7"/>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7"/>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7"/>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7"/>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7"/>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7"/>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7"/>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7"/>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7"/>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7"/>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7"/>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7"/>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7"/>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7"/>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7"/>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7"/>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7"/>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7"/>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7"/>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7"/>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7"/>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7"/>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7"/>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7"/>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7"/>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7"/>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7"/>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7"/>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7"/>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7"/>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7"/>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7"/>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7"/>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7"/>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7"/>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7"/>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7"/>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7"/>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7"/>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7"/>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7"/>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7"/>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7"/>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7"/>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7"/>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7"/>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7"/>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7"/>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7"/>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7"/>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7"/>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7"/>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7"/>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7"/>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7"/>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7"/>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7"/>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7"/>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7"/>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7"/>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7"/>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7"/>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7"/>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7"/>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7"/>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7"/>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7"/>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7"/>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7"/>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7"/>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7"/>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7"/>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7"/>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7"/>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7"/>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7"/>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7"/>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7"/>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7"/>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7"/>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7"/>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7"/>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7"/>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7"/>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7"/>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7"/>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7"/>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7"/>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7"/>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7"/>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7"/>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7"/>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7"/>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7"/>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7"/>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7"/>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7"/>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7"/>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7"/>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7"/>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7"/>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7"/>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7"/>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7"/>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7"/>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7"/>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7"/>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7"/>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7"/>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7"/>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7"/>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7"/>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7"/>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7"/>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7"/>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7"/>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7"/>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7"/>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7"/>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7"/>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7"/>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7"/>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7"/>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7"/>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7"/>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7"/>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7"/>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7"/>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7"/>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7"/>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7"/>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7"/>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7"/>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7"/>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7"/>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7"/>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7"/>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7"/>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7"/>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7"/>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7"/>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7"/>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7"/>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7"/>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7"/>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7"/>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7"/>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7"/>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7"/>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7"/>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7"/>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7"/>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7"/>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7"/>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7"/>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7"/>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7"/>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7"/>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7"/>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7"/>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7"/>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7"/>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7"/>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7"/>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7"/>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7"/>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7"/>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7"/>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7"/>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7"/>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7"/>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7"/>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7"/>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7"/>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7"/>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7"/>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7"/>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7"/>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7"/>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7"/>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7"/>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7"/>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7"/>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7"/>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7"/>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7"/>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7"/>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7"/>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7"/>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7"/>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7"/>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7"/>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7"/>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7"/>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7"/>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7"/>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7"/>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7"/>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7"/>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7"/>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7"/>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7"/>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7"/>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7"/>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7"/>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7"/>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7"/>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7"/>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7"/>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7"/>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7"/>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7"/>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7"/>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7"/>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7"/>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7"/>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7"/>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7"/>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7"/>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7"/>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7"/>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7"/>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7"/>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7"/>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7"/>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7"/>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7"/>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7"/>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7"/>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7"/>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7"/>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7"/>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7"/>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7"/>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7"/>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7"/>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7"/>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7"/>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7"/>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7"/>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57"/>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57"/>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7"/>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7"/>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7"/>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7"/>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7"/>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7"/>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7"/>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7"/>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7"/>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7"/>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7"/>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7"/>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7"/>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7"/>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7"/>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7"/>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7"/>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7"/>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7"/>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7"/>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7"/>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7"/>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7"/>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7"/>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7"/>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7"/>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7"/>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7"/>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7"/>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7"/>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7"/>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7"/>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7"/>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7"/>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7"/>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7"/>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7"/>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7"/>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7"/>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7"/>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7"/>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7"/>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7"/>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7"/>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7"/>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7"/>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7"/>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7"/>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7"/>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7"/>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7"/>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7"/>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7"/>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7"/>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7"/>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7"/>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7"/>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7"/>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7"/>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7"/>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7"/>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7"/>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7"/>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7"/>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7"/>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7"/>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7"/>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7"/>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7"/>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7"/>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7"/>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7"/>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7"/>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7"/>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7"/>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7"/>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7"/>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7"/>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7"/>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7"/>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7"/>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7"/>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7"/>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7"/>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7"/>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7"/>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7"/>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7"/>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7"/>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7"/>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7"/>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7"/>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7"/>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7"/>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7"/>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7"/>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7"/>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7"/>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7"/>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7"/>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7"/>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7"/>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7"/>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7"/>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7"/>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7"/>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7"/>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7"/>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7"/>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7"/>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7"/>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7"/>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7"/>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7"/>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7"/>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7"/>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7"/>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7"/>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7"/>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7"/>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7"/>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7"/>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7"/>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7"/>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7"/>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7"/>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7"/>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7"/>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7"/>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7"/>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7"/>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7"/>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7"/>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7"/>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7"/>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7"/>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7"/>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7"/>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7"/>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7"/>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7"/>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7"/>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7"/>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7"/>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7"/>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7"/>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7"/>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7"/>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7"/>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7"/>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7"/>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7"/>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7"/>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7"/>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7"/>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7"/>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7"/>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7"/>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7"/>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7"/>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7"/>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7"/>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7"/>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7"/>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7"/>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7"/>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7"/>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7"/>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7"/>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7"/>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7"/>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7"/>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7"/>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7"/>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7"/>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7"/>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7"/>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7"/>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7"/>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7"/>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7"/>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7"/>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7"/>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7"/>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7"/>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7"/>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7"/>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7"/>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7"/>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7"/>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7"/>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7"/>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7"/>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7"/>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7"/>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7"/>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7"/>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7"/>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7"/>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7"/>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7"/>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7"/>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7"/>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7"/>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7"/>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7"/>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7"/>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7"/>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7"/>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7"/>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7"/>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7"/>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7"/>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7"/>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7"/>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7"/>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7"/>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7"/>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7"/>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7"/>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7"/>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7"/>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7"/>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7"/>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7"/>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7"/>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7"/>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7"/>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7"/>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7"/>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7"/>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7"/>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7"/>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7"/>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7"/>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7"/>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7"/>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7"/>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7"/>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7"/>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7"/>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7"/>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7"/>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7"/>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7"/>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7"/>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7"/>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7"/>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7"/>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7"/>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7"/>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7"/>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7"/>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7"/>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7"/>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7"/>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7"/>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7"/>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7"/>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7"/>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7"/>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7"/>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7"/>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7"/>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7"/>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7"/>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7"/>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7"/>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7"/>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7"/>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7"/>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7"/>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7"/>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7"/>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7"/>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7"/>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7"/>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7"/>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7"/>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7"/>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7"/>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7"/>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7"/>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7"/>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7"/>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7"/>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7"/>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7"/>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7"/>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7"/>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7"/>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7"/>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7"/>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7"/>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7"/>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7"/>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7"/>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7"/>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7"/>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7"/>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7"/>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7"/>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7"/>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7"/>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7"/>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7"/>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7"/>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7"/>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7"/>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7"/>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7"/>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7"/>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7"/>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7"/>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7"/>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7"/>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7"/>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7"/>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7"/>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7"/>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7"/>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7"/>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7"/>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7"/>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7"/>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7"/>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7"/>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7"/>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7"/>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7"/>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7"/>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7"/>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7"/>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7"/>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7"/>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7"/>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7"/>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7"/>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7"/>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7"/>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7"/>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7"/>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7"/>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7"/>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7"/>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7"/>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7"/>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7"/>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7"/>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7"/>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7"/>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7"/>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7"/>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7"/>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7"/>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7"/>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7"/>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7"/>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7"/>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7"/>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7"/>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7"/>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7"/>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7"/>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7"/>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7"/>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7"/>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7"/>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7"/>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7"/>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7"/>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7"/>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7"/>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7"/>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7"/>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7"/>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7"/>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7"/>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7"/>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7"/>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7"/>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7"/>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7"/>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7"/>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7"/>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7"/>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7"/>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7"/>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7"/>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7"/>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7"/>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7"/>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7"/>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7"/>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7"/>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7"/>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7"/>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7"/>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7"/>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7"/>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7"/>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7"/>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7"/>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7"/>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7"/>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7"/>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7"/>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7"/>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7"/>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7"/>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7"/>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7"/>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7"/>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7"/>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7"/>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7"/>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7"/>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7"/>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7"/>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7"/>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7"/>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7"/>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7"/>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7"/>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7"/>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7"/>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7"/>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7"/>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7"/>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7"/>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7"/>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7"/>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7"/>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7"/>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7"/>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7"/>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7"/>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7"/>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7"/>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7"/>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7"/>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7"/>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7"/>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7"/>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7"/>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7"/>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7"/>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7"/>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7"/>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7"/>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7"/>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7"/>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7"/>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7"/>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7"/>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7"/>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7"/>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7"/>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7"/>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7"/>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7"/>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7"/>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7"/>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7"/>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7"/>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7"/>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7"/>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7"/>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7"/>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7"/>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7"/>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7"/>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7"/>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7"/>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7"/>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7"/>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7"/>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7"/>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7"/>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7"/>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7"/>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7"/>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7"/>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7"/>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7"/>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7"/>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7"/>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7"/>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7"/>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7"/>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7"/>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7"/>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7"/>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7"/>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7"/>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7"/>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7"/>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7"/>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7"/>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7"/>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7"/>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7"/>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7"/>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7"/>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7"/>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7"/>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7"/>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7"/>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7"/>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7"/>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7"/>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7"/>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7"/>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7"/>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7"/>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7"/>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7"/>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7"/>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7"/>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7"/>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7"/>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7"/>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7"/>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7"/>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7"/>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7"/>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7"/>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7"/>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7"/>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7"/>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7"/>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7"/>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7"/>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7"/>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7"/>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7"/>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7"/>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7"/>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7"/>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7"/>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7"/>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7"/>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7"/>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7"/>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7"/>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7"/>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7"/>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7"/>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7"/>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7"/>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7"/>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7"/>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7"/>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7"/>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7"/>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7"/>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7"/>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7"/>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7"/>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7"/>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7"/>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7"/>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7"/>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7"/>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7"/>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7"/>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7"/>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7"/>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7"/>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7"/>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7"/>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7"/>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7"/>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7"/>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7"/>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7"/>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7"/>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7"/>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7"/>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7"/>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7"/>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7"/>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7"/>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7"/>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7"/>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7"/>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7"/>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7"/>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7"/>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7"/>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7"/>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7"/>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7"/>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7"/>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7"/>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7"/>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7"/>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7"/>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7"/>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7"/>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7"/>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7"/>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7"/>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7"/>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7"/>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7"/>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7"/>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7"/>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7"/>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7"/>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7"/>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7"/>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7"/>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7"/>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7"/>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7"/>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7"/>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7"/>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7"/>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7"/>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7"/>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7"/>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7"/>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7"/>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7"/>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7"/>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7"/>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7"/>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7"/>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7"/>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7"/>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7"/>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7"/>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7"/>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7"/>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7"/>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7"/>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7"/>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7"/>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7"/>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7"/>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7"/>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7"/>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7"/>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7"/>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7"/>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7"/>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7"/>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7"/>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7"/>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7"/>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7"/>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7"/>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7"/>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7"/>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7"/>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7"/>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7"/>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7"/>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7"/>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7"/>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7"/>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7"/>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7"/>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7"/>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7"/>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7"/>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7"/>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7"/>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7"/>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7"/>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7"/>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7"/>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7"/>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7"/>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7"/>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7"/>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7"/>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7"/>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7"/>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7"/>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7"/>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7"/>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7"/>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7"/>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7"/>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7"/>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7"/>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7"/>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7"/>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7"/>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7"/>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7"/>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7"/>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7"/>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7"/>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7"/>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7"/>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7"/>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7"/>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7"/>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7"/>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7"/>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7"/>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7"/>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7"/>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7"/>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7"/>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7"/>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7"/>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7"/>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7"/>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7"/>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7"/>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7"/>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7"/>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7"/>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7"/>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7"/>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7"/>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7"/>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7"/>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7"/>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7"/>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7"/>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7"/>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7"/>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7"/>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7"/>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7"/>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7"/>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7"/>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7"/>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7"/>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7"/>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7"/>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7"/>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7"/>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7"/>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7"/>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7"/>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7"/>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7"/>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7"/>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7"/>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7"/>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7"/>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7"/>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7"/>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7"/>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7"/>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7"/>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7"/>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7"/>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7"/>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7"/>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7"/>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7"/>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7"/>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7"/>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7"/>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7"/>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7"/>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7"/>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7"/>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7"/>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7"/>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7"/>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7"/>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7"/>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7"/>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7"/>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7"/>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7"/>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7"/>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7"/>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7"/>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7"/>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7"/>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7"/>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7"/>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7"/>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7"/>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7"/>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7"/>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7"/>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7"/>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7"/>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7"/>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7"/>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7"/>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7"/>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7"/>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7"/>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7"/>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7"/>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7"/>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7"/>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7"/>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7"/>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7"/>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7"/>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7"/>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7"/>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7"/>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7"/>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7"/>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7"/>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7"/>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7"/>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7"/>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7"/>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7"/>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7"/>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7"/>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7"/>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7"/>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7"/>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7"/>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7"/>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7"/>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7"/>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7"/>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7"/>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7"/>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7"/>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7"/>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7"/>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7"/>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7"/>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7"/>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7"/>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7"/>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7"/>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7"/>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7"/>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7"/>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7"/>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7"/>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7"/>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7"/>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7"/>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7"/>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7"/>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7"/>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7"/>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7"/>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7"/>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7"/>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7"/>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7"/>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7"/>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7"/>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7"/>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7"/>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7"/>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7"/>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7"/>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7"/>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7"/>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7"/>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7"/>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7"/>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7"/>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7"/>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7"/>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7"/>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7"/>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7"/>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7"/>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7"/>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7"/>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7"/>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7"/>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7"/>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7"/>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7"/>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7"/>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7"/>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7"/>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7"/>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7"/>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7"/>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7"/>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7"/>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7"/>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7"/>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7"/>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7"/>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7"/>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7"/>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7"/>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7"/>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7"/>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7"/>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7"/>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7"/>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7"/>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7"/>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7"/>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7"/>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7"/>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7"/>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7"/>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7"/>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7"/>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7"/>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7"/>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7"/>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7"/>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7"/>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7"/>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7"/>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7"/>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7"/>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7"/>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7"/>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7"/>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7"/>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7"/>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7"/>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7"/>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7"/>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7"/>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7"/>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7"/>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7"/>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7"/>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7"/>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7"/>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7"/>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7"/>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7"/>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7"/>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7"/>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7"/>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7"/>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7"/>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7"/>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7"/>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7"/>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7"/>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7"/>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7"/>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7"/>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7"/>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7"/>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7"/>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7"/>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7"/>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7"/>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7"/>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7"/>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7"/>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7"/>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7"/>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7"/>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7"/>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7"/>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7"/>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7"/>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7"/>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7"/>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7"/>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7"/>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7"/>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7"/>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7"/>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7"/>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7"/>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7"/>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7"/>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7"/>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7"/>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7"/>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7"/>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7"/>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7"/>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7"/>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7"/>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7"/>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7"/>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7"/>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7"/>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7"/>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7"/>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7"/>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7"/>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7"/>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7"/>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7"/>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7"/>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7"/>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7"/>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7"/>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7"/>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7"/>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7"/>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7"/>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7"/>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7"/>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7"/>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7"/>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7"/>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7"/>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7"/>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7"/>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7"/>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7"/>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7"/>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7"/>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7"/>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7"/>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7"/>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7"/>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7"/>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7"/>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7"/>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7"/>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7"/>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7"/>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7"/>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7"/>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7"/>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7"/>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7"/>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7"/>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7"/>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7"/>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7"/>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7"/>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7"/>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7"/>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7"/>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7"/>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7"/>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7"/>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7"/>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7"/>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7"/>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7"/>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7"/>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7"/>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7"/>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7"/>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7"/>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7"/>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7"/>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7"/>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7"/>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7"/>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7"/>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7"/>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7"/>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7"/>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7"/>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7"/>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7"/>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7"/>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7"/>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7"/>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7"/>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7"/>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7"/>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7"/>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7"/>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7"/>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7"/>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7"/>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7"/>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7"/>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7"/>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7"/>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7"/>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7"/>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7"/>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7"/>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7"/>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7"/>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7"/>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7"/>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7"/>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7"/>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7"/>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7"/>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7"/>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7"/>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7"/>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7"/>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7"/>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7"/>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7"/>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7"/>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7"/>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7"/>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7"/>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7"/>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7"/>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7"/>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7"/>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7"/>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7"/>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7"/>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7"/>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7"/>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7"/>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7"/>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7"/>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7"/>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7"/>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7"/>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7"/>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7"/>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7"/>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7"/>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7"/>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7"/>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7"/>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7"/>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7"/>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7"/>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7"/>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7"/>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7"/>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7"/>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7"/>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7"/>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7"/>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7"/>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7"/>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7"/>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7"/>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7"/>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7"/>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7"/>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7"/>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7"/>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7"/>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7"/>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7"/>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7"/>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7"/>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7"/>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7"/>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7"/>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7"/>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7"/>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7"/>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7"/>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7"/>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7"/>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7"/>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7"/>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7"/>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7"/>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7"/>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7"/>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7"/>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7"/>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7"/>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7"/>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7"/>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7"/>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7"/>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7"/>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7"/>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7"/>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7"/>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7"/>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7"/>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7"/>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7"/>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7"/>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7"/>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7"/>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7"/>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7"/>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7"/>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7"/>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7"/>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7"/>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7"/>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7"/>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7"/>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7"/>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7"/>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7"/>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7"/>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7"/>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7"/>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7"/>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7"/>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7"/>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7"/>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7"/>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7"/>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7"/>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7"/>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7"/>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7"/>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7"/>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7"/>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7"/>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7"/>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7"/>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7"/>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7"/>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7"/>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7"/>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7"/>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7"/>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7"/>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7"/>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7"/>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7"/>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7"/>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7"/>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7"/>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7"/>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7"/>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7"/>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7"/>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7"/>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7"/>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7"/>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7"/>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7"/>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7"/>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7"/>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7"/>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7"/>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7"/>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7"/>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7"/>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7"/>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7"/>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7"/>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7"/>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7"/>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7"/>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7"/>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7"/>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7"/>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7"/>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7"/>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7"/>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7"/>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7"/>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7"/>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7"/>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7"/>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7"/>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7"/>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7"/>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7"/>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7"/>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7"/>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7"/>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7"/>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7"/>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7"/>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7"/>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7"/>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7"/>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7"/>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7"/>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7"/>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7"/>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7"/>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7"/>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7"/>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7"/>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7"/>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7"/>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7"/>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7"/>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7"/>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7"/>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7"/>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7"/>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7"/>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7"/>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7"/>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7"/>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7"/>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7"/>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7"/>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7"/>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7"/>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7"/>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7"/>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7"/>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7"/>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7"/>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7"/>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7"/>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7"/>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7"/>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7"/>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7"/>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7"/>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7"/>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7"/>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7"/>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7"/>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7"/>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7"/>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7"/>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7"/>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7"/>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7"/>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7"/>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7"/>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7"/>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7"/>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7"/>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7"/>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7"/>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7"/>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7"/>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7"/>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7"/>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7"/>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7"/>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7"/>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7"/>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7"/>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7"/>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7"/>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7"/>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7"/>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7"/>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7"/>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7"/>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7"/>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7"/>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7"/>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7"/>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7"/>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7"/>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7"/>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7"/>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7"/>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7"/>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7"/>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7"/>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7"/>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7"/>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7"/>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7"/>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7"/>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7"/>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7"/>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7"/>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7"/>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7"/>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7"/>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7"/>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7"/>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7"/>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7"/>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7"/>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7"/>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7"/>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7"/>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7"/>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7"/>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7"/>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7"/>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7"/>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7"/>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7"/>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7"/>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7"/>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7"/>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7"/>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7"/>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7"/>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7"/>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7"/>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7"/>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7"/>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7"/>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7"/>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7"/>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7"/>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7"/>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7"/>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7"/>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7"/>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7"/>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7"/>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7"/>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7"/>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7"/>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7"/>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7"/>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7"/>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7"/>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7"/>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7"/>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7"/>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7"/>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7"/>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7"/>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7"/>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7"/>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7"/>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7"/>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7"/>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7"/>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7"/>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7"/>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7"/>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7"/>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7"/>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7"/>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7"/>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7"/>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7"/>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7"/>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7"/>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7"/>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7"/>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7"/>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7"/>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7"/>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7"/>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7"/>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7"/>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7"/>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7"/>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7"/>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7"/>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7"/>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7"/>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7"/>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7"/>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7"/>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7"/>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7"/>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7"/>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7"/>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7"/>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7"/>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7"/>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7"/>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7"/>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7"/>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7"/>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7"/>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7"/>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7"/>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7"/>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7"/>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7"/>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7"/>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7"/>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7"/>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7"/>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7"/>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7"/>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7"/>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7"/>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7"/>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7"/>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7"/>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7"/>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7"/>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7"/>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7"/>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7"/>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7"/>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7"/>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7"/>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7"/>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7"/>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7"/>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7"/>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7"/>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7"/>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7"/>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7"/>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7"/>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7"/>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7"/>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7"/>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7"/>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7"/>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7"/>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7"/>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7"/>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7"/>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7"/>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7"/>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7"/>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7"/>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7"/>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7"/>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7"/>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7"/>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7"/>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7"/>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7"/>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7"/>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7"/>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7"/>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7"/>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7"/>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7"/>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7"/>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7"/>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7"/>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7"/>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7"/>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7"/>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7"/>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7"/>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7"/>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7"/>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7"/>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7"/>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7"/>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7"/>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7"/>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7"/>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7"/>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7"/>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7"/>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7"/>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7"/>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7"/>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7"/>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7"/>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7"/>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7"/>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7"/>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7"/>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7"/>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7"/>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7"/>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7"/>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7"/>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7"/>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7"/>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7"/>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7"/>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7"/>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7"/>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7"/>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7"/>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7"/>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7"/>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7"/>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7"/>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7"/>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7"/>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7"/>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7"/>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7"/>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7"/>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7"/>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7"/>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7"/>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7"/>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7"/>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7"/>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7"/>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7"/>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7"/>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7"/>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7"/>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7"/>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7"/>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7"/>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7"/>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7"/>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7"/>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7"/>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7"/>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7"/>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7"/>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7"/>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7"/>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7"/>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7"/>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7"/>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7"/>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7"/>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7"/>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7"/>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7"/>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7"/>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7"/>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7"/>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7"/>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7"/>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7"/>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7"/>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7"/>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7"/>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7"/>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7"/>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7"/>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7"/>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7"/>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7"/>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7"/>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7"/>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7"/>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7"/>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7"/>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7"/>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7"/>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7"/>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7"/>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7"/>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7"/>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7"/>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7"/>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7"/>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7"/>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7"/>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7"/>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7"/>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7"/>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7"/>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7"/>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7"/>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7"/>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7"/>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7"/>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7"/>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7"/>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7"/>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7"/>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7"/>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7"/>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7"/>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7"/>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7"/>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7"/>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7"/>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7"/>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7"/>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7"/>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7"/>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7"/>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7"/>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7"/>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7"/>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7"/>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7"/>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7"/>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7"/>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7"/>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7"/>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7"/>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7"/>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7"/>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7"/>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7"/>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7"/>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7"/>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7"/>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7"/>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7"/>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7"/>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7"/>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7"/>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7"/>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7"/>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7"/>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7"/>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7"/>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7"/>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7"/>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7"/>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7"/>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7"/>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7"/>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7"/>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7"/>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7"/>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7"/>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7"/>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7"/>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7"/>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7"/>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7"/>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7"/>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7"/>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7"/>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7"/>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7"/>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7"/>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7"/>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7"/>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7"/>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7"/>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7"/>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7"/>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7"/>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7"/>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7"/>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7"/>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7"/>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7"/>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7"/>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7"/>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7"/>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7"/>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7"/>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7"/>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7"/>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7"/>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7"/>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7"/>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7"/>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7"/>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7"/>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7"/>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7"/>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7"/>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7"/>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7"/>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7"/>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7"/>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7"/>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7"/>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7"/>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7"/>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7"/>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7"/>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7"/>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7"/>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7"/>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7"/>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7"/>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7"/>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7"/>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7"/>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7"/>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7"/>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7"/>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7"/>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7"/>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7"/>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7"/>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7"/>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7"/>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7"/>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7"/>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7"/>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7"/>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7"/>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7"/>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7"/>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7"/>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7"/>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7"/>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7"/>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7"/>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7"/>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7"/>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7"/>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7"/>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7"/>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7"/>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7"/>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7"/>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7"/>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7"/>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7"/>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7"/>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7"/>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7"/>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7"/>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7"/>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7"/>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7"/>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7"/>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7"/>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7"/>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7"/>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7"/>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7"/>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7"/>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7"/>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7"/>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7"/>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7"/>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7"/>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7"/>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7"/>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7"/>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7"/>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7"/>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7"/>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7"/>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7"/>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7"/>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7"/>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7"/>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7"/>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7"/>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7"/>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7"/>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7"/>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7"/>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7"/>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7"/>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7"/>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7"/>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7"/>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7"/>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7"/>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7"/>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7"/>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7"/>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7"/>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7"/>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7"/>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7"/>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7"/>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7"/>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7"/>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7"/>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7"/>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7"/>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7"/>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7"/>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7"/>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7"/>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7"/>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7"/>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7"/>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7"/>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7"/>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7"/>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7"/>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7"/>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7"/>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7"/>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7"/>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7"/>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7"/>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7"/>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7"/>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7"/>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7"/>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7"/>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7"/>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7"/>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7"/>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7"/>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7"/>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7"/>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7"/>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7"/>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7"/>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7"/>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7"/>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7"/>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7"/>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7"/>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7"/>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7"/>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7"/>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7"/>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7"/>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7"/>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7"/>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7"/>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7"/>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7"/>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7"/>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7"/>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7"/>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7"/>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7"/>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7"/>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7"/>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7"/>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7"/>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7"/>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7"/>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7"/>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7"/>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7"/>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7"/>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7"/>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7"/>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7"/>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7"/>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7"/>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7"/>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7"/>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7"/>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7"/>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7"/>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7"/>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7"/>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7"/>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7"/>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7"/>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7"/>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7"/>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7"/>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7"/>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7"/>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7"/>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7"/>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7"/>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7"/>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7"/>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7"/>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7"/>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7"/>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7"/>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7"/>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7"/>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7"/>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7"/>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7"/>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7"/>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7"/>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7"/>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7"/>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7"/>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7"/>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7"/>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7"/>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7"/>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7"/>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7"/>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7"/>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7"/>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7"/>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7"/>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7"/>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7"/>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7"/>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7"/>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7"/>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7"/>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7"/>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7"/>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7"/>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7"/>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7"/>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7"/>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7"/>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7"/>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7"/>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7"/>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7"/>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7"/>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7"/>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7"/>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7"/>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7"/>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7"/>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7"/>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7"/>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7"/>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7"/>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7"/>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7"/>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7"/>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7"/>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7"/>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7"/>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7"/>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7"/>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7"/>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7"/>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7"/>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7"/>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7"/>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7"/>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7"/>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7"/>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7"/>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7"/>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7"/>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7"/>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7"/>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7"/>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7"/>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7"/>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7"/>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7"/>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7"/>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7"/>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7"/>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7"/>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7"/>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7"/>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7"/>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7"/>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7"/>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7"/>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7"/>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7"/>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7"/>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7"/>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7"/>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7"/>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7"/>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7"/>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7"/>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7"/>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7"/>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7"/>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7"/>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7"/>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7"/>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7"/>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7"/>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7"/>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7"/>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7"/>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7"/>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7"/>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7"/>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7"/>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7"/>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7"/>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7"/>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7"/>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7"/>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7"/>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7"/>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7"/>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7"/>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7"/>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7"/>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7"/>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7"/>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7"/>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7"/>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7"/>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7"/>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7"/>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7"/>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7"/>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7"/>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7"/>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7"/>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7"/>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7"/>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7"/>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7"/>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7"/>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7"/>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7"/>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7"/>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7"/>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7"/>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7"/>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7"/>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7"/>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7"/>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7"/>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7"/>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7"/>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7"/>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7"/>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7"/>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7"/>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7"/>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7"/>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7"/>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7"/>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7"/>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7"/>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7"/>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7"/>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7"/>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7"/>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7"/>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7"/>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7"/>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7"/>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7"/>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7"/>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7"/>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7"/>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7"/>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7"/>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7"/>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7"/>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7"/>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7"/>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7"/>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7"/>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7"/>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7"/>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7"/>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7"/>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7"/>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7"/>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7"/>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7"/>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7"/>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7"/>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7"/>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7"/>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7"/>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7"/>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7"/>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7"/>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7"/>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7"/>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7"/>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7"/>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7"/>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7"/>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7"/>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7"/>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7"/>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7"/>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7"/>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7"/>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7"/>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7"/>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7"/>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7"/>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7"/>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7"/>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7"/>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7"/>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7"/>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7"/>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7"/>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7"/>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7"/>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7"/>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7"/>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7"/>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7"/>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7"/>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7"/>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7"/>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7"/>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7"/>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7"/>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7"/>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7"/>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7"/>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7"/>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7"/>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7"/>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7"/>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7"/>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7"/>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7"/>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7"/>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7"/>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7"/>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7"/>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7"/>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7"/>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7"/>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7"/>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7"/>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7"/>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7"/>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7"/>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7"/>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7"/>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7"/>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7"/>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7"/>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7"/>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7"/>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7"/>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7"/>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7"/>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7"/>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7"/>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7"/>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7"/>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7"/>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7"/>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7"/>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7"/>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7"/>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7"/>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7"/>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7"/>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7"/>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7"/>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7"/>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7"/>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7"/>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7"/>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7"/>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7"/>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7"/>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7"/>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7"/>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7"/>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7"/>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7"/>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7"/>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7"/>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7"/>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7"/>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7"/>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7"/>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7"/>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7"/>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7"/>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7"/>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7"/>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7"/>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7"/>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7"/>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7"/>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7"/>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7"/>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7"/>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7"/>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7"/>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7"/>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7"/>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7"/>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7"/>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7"/>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7"/>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7"/>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7"/>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7"/>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7"/>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7"/>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7"/>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7"/>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7"/>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7"/>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7"/>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7"/>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7"/>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7"/>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7"/>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7"/>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7"/>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7"/>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7"/>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7"/>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7"/>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7"/>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7"/>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7"/>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7"/>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7"/>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7"/>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7"/>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7"/>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7"/>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7"/>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7"/>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7"/>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7"/>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7"/>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7"/>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7"/>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7"/>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7"/>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7"/>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7"/>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7"/>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7"/>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7"/>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7"/>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7"/>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7"/>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7"/>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7"/>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7"/>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7"/>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7"/>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7"/>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7"/>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7"/>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7"/>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7"/>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7"/>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7"/>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7"/>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7"/>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7"/>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7"/>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7"/>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7"/>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7"/>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7"/>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7"/>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7"/>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7"/>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7"/>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7"/>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7"/>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7"/>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7"/>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7"/>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7"/>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7"/>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7"/>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7"/>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7"/>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7"/>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7"/>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7"/>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7"/>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7"/>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7"/>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7"/>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7"/>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7"/>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7"/>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7"/>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7"/>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7"/>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7"/>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7"/>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7"/>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7"/>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7"/>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7"/>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7"/>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7"/>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7"/>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7"/>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7"/>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7"/>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7"/>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7"/>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7"/>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7"/>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7"/>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7"/>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7"/>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7"/>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7"/>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7"/>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7"/>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7"/>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7"/>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7"/>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7"/>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7"/>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7"/>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7"/>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7"/>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7"/>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7"/>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7"/>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7"/>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7"/>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7"/>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7"/>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7"/>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7"/>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7"/>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7"/>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7"/>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7"/>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7"/>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7"/>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7"/>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7"/>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7"/>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7"/>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7"/>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7"/>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7"/>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7"/>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7"/>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7"/>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7"/>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7"/>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7"/>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7"/>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7"/>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7"/>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7"/>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7"/>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7"/>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7"/>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7"/>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7"/>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7"/>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7"/>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7"/>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7"/>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7"/>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7"/>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7"/>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7"/>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7"/>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7"/>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7"/>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7"/>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7"/>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7"/>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7"/>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7"/>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7"/>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7"/>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7"/>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7"/>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7"/>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7"/>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7"/>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7"/>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7"/>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7"/>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7"/>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7"/>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7"/>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7"/>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7"/>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7"/>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7"/>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7"/>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7"/>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7"/>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7"/>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7"/>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7"/>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7"/>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7"/>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7"/>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7"/>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7"/>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7"/>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7"/>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7"/>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7"/>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7"/>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7"/>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7"/>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7"/>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7"/>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7"/>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7"/>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7"/>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7"/>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7"/>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7"/>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7"/>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7"/>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7"/>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7"/>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7"/>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7"/>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7"/>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7"/>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7"/>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7"/>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7"/>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7"/>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7"/>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7"/>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7"/>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7"/>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7"/>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7"/>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7"/>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7"/>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7"/>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7"/>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7"/>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7"/>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7"/>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7"/>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7"/>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7"/>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7"/>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7"/>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7"/>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7"/>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7"/>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7"/>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7"/>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7"/>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7"/>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7"/>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7"/>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7"/>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7"/>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7"/>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7"/>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7"/>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7"/>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7"/>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7"/>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7"/>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7"/>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7"/>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7"/>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7"/>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7"/>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7"/>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7"/>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7"/>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7"/>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7"/>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7"/>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7"/>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7"/>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7"/>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7"/>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7"/>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7"/>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7"/>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7"/>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7"/>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7"/>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7"/>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7"/>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7"/>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7"/>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7"/>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7"/>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7"/>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7"/>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7"/>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7"/>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7"/>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7"/>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7"/>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7"/>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7"/>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7"/>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7"/>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7"/>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7"/>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7"/>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7"/>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7"/>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7"/>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7"/>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7"/>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7"/>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7"/>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7"/>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7"/>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7"/>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7"/>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7"/>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7"/>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7"/>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7"/>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7"/>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7"/>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7"/>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7"/>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7"/>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7"/>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7"/>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7"/>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7"/>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7"/>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7"/>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7"/>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7"/>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7"/>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7"/>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7"/>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7"/>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7"/>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7"/>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7"/>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7"/>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7"/>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7"/>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7"/>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7"/>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7"/>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7"/>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7"/>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7"/>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7"/>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7"/>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7"/>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7"/>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7"/>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7"/>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7"/>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7"/>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7"/>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7"/>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7"/>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7"/>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7"/>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7"/>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7"/>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7"/>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7"/>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7"/>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7"/>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7"/>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7"/>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7"/>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7"/>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7"/>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7"/>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7"/>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7"/>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7"/>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7"/>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7"/>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7"/>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7"/>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7"/>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7"/>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7"/>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7"/>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7"/>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7"/>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7"/>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7"/>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7"/>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7"/>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7"/>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7"/>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7"/>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7"/>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7"/>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7"/>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7"/>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7"/>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7"/>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7"/>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7"/>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7"/>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7"/>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7"/>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7"/>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7"/>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7"/>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7"/>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7"/>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7"/>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7"/>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7"/>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7"/>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7"/>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7"/>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7"/>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7"/>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7"/>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7"/>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7"/>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7"/>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7"/>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7"/>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7"/>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7"/>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7"/>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7"/>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7"/>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7"/>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7"/>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7"/>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7"/>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7"/>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7"/>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7"/>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7"/>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7"/>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7"/>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7"/>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7"/>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7"/>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7"/>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7"/>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7"/>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7"/>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7"/>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7"/>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7"/>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7"/>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7"/>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7"/>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7"/>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7"/>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7"/>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7"/>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7"/>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7"/>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7"/>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7"/>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7"/>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7"/>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7"/>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7"/>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7"/>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7"/>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7"/>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7"/>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7"/>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7"/>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7"/>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7"/>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7"/>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7"/>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7"/>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7"/>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7"/>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7"/>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7"/>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7"/>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7"/>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7"/>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7"/>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7"/>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7"/>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7"/>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7"/>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7"/>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7"/>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7"/>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7"/>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7"/>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7"/>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7"/>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7"/>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7"/>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7"/>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7"/>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7"/>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7"/>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7"/>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7"/>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7"/>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7"/>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7"/>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7"/>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7"/>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7"/>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7"/>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7"/>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7"/>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7"/>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7"/>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7"/>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7"/>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7"/>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7"/>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7"/>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7"/>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7"/>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7"/>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7"/>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7"/>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7"/>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7"/>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7"/>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7"/>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7"/>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7"/>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7"/>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7"/>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7"/>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7"/>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7"/>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7"/>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7"/>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7"/>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7"/>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7"/>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7"/>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7"/>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7"/>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7"/>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7"/>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7"/>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7"/>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7"/>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7"/>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7"/>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7"/>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7"/>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7"/>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7"/>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7"/>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7"/>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7"/>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7"/>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7"/>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7"/>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7"/>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7"/>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7"/>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7"/>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7"/>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7"/>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7"/>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7"/>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7"/>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7"/>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7"/>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7"/>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7"/>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7"/>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7"/>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7"/>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7"/>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7"/>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7"/>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7"/>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7"/>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7"/>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7"/>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7"/>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7"/>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7"/>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7"/>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7"/>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7"/>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7"/>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7"/>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7"/>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7"/>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7"/>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7"/>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7"/>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7"/>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7"/>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7"/>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7"/>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7"/>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7"/>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7"/>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7"/>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7"/>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7"/>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7"/>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7"/>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7"/>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7"/>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7"/>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7"/>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7"/>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7"/>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7"/>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7"/>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7"/>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7"/>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7"/>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7"/>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7"/>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7"/>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7"/>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7"/>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7"/>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7"/>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7"/>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7"/>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7"/>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7"/>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7"/>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7"/>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7"/>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7"/>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7"/>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7"/>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7"/>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7"/>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7"/>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7"/>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7"/>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7"/>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7"/>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7"/>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7"/>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7"/>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7"/>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7"/>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7"/>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7"/>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7"/>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7"/>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7"/>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7"/>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7"/>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7"/>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7"/>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7"/>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7"/>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7"/>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7"/>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7"/>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7"/>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7"/>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7"/>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7"/>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7"/>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7"/>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7"/>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7"/>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7"/>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7"/>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7"/>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7"/>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7"/>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7"/>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7"/>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7"/>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7"/>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7"/>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7"/>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7"/>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7"/>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7"/>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7"/>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7"/>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7"/>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7"/>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7"/>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7"/>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7"/>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7"/>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7"/>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7"/>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7"/>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7"/>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7"/>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7"/>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7"/>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7"/>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7"/>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7"/>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7"/>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7"/>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7"/>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7"/>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7"/>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7"/>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7"/>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7"/>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7"/>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7"/>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7"/>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7"/>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7"/>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7"/>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7"/>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7"/>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7"/>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7"/>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7"/>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7"/>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7"/>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7"/>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7"/>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7"/>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7"/>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7"/>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7"/>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7"/>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7"/>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7"/>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7"/>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7"/>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7"/>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7"/>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7"/>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7"/>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7"/>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7"/>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7"/>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7"/>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7"/>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7"/>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7"/>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7"/>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7"/>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7"/>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7"/>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7"/>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7"/>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7"/>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7"/>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7"/>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7"/>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7"/>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7"/>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7"/>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7"/>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7"/>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7"/>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7"/>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7"/>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7"/>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7"/>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7"/>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7"/>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7"/>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7"/>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7"/>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7"/>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7"/>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7"/>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7"/>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7"/>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7"/>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7"/>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7"/>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7"/>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7"/>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7"/>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7"/>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7"/>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7"/>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7"/>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7"/>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7"/>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7"/>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7"/>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7"/>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7"/>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7"/>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7"/>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7"/>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7"/>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7"/>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7"/>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7"/>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7"/>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7"/>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7"/>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7"/>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7"/>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7"/>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7"/>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7"/>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7"/>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7"/>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7"/>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2" name="Google Shape;6512;p57"/>
          <p:cNvGrpSpPr/>
          <p:nvPr/>
        </p:nvGrpSpPr>
        <p:grpSpPr>
          <a:xfrm>
            <a:off x="3450485" y="919691"/>
            <a:ext cx="2310381" cy="1488888"/>
            <a:chOff x="229225" y="549050"/>
            <a:chExt cx="7161750" cy="4615275"/>
          </a:xfrm>
        </p:grpSpPr>
        <p:sp>
          <p:nvSpPr>
            <p:cNvPr id="6513" name="Google Shape;6513;p57"/>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7"/>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7"/>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7"/>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7"/>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7"/>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7"/>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7"/>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7"/>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7"/>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7"/>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7"/>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7"/>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7"/>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7"/>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7"/>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7"/>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7"/>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7"/>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7"/>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7"/>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7"/>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7"/>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7"/>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7"/>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7"/>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7"/>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7"/>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7"/>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7"/>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7"/>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7"/>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7"/>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7"/>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7"/>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7"/>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7"/>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7"/>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7"/>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7"/>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7"/>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7"/>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7"/>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7"/>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7"/>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7"/>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7"/>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7"/>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7"/>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7"/>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7"/>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7"/>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7"/>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7"/>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7"/>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7"/>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7"/>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7"/>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7"/>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7"/>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7"/>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7"/>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7"/>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7"/>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7"/>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7"/>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7"/>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7"/>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7"/>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7"/>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7"/>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7"/>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7"/>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7"/>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7"/>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7"/>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7"/>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7"/>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7"/>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7"/>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7"/>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7"/>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7"/>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7"/>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7"/>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7"/>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7"/>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7"/>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7"/>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7"/>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7"/>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7"/>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7"/>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7"/>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7"/>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7"/>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7"/>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7"/>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7"/>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7"/>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7"/>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7"/>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7"/>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7"/>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7"/>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7"/>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7"/>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7"/>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7"/>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7"/>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7"/>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7"/>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7"/>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7"/>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7"/>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7"/>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7"/>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0" name="Google Shape;6630;p57"/>
          <p:cNvGrpSpPr/>
          <p:nvPr/>
        </p:nvGrpSpPr>
        <p:grpSpPr>
          <a:xfrm>
            <a:off x="3548403" y="2849588"/>
            <a:ext cx="2310282" cy="1374222"/>
            <a:chOff x="238125" y="732525"/>
            <a:chExt cx="7130500" cy="4241425"/>
          </a:xfrm>
        </p:grpSpPr>
        <p:sp>
          <p:nvSpPr>
            <p:cNvPr id="6631" name="Google Shape;6631;p57"/>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7"/>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7"/>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7"/>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7"/>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7"/>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7"/>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7"/>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7"/>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7"/>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7"/>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7"/>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7"/>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7"/>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7"/>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7"/>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7"/>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7"/>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7"/>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7"/>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7"/>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7"/>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7"/>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7"/>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7"/>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7"/>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7"/>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7"/>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7"/>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7"/>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7"/>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7"/>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7"/>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7"/>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7"/>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7"/>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7"/>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7"/>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7"/>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7"/>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7"/>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7"/>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7"/>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7"/>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7"/>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7"/>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7"/>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7"/>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7"/>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7"/>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7"/>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7"/>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7"/>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7"/>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7"/>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7"/>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7"/>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7"/>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7"/>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7"/>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7"/>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7"/>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7"/>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7"/>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7"/>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7"/>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7"/>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7"/>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7"/>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7"/>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7"/>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7"/>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7"/>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7"/>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7"/>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7"/>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7"/>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7"/>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7"/>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7"/>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7"/>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7"/>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7"/>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7"/>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7"/>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7"/>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7"/>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7"/>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7"/>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7"/>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7"/>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7"/>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7"/>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7"/>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7"/>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7"/>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7"/>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7"/>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7"/>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7"/>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7"/>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7"/>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7"/>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7"/>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7"/>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7"/>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7"/>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7"/>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7"/>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7"/>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7"/>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7"/>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7"/>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7"/>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8" name="Shape 6748"/>
        <p:cNvGrpSpPr/>
        <p:nvPr/>
      </p:nvGrpSpPr>
      <p:grpSpPr>
        <a:xfrm>
          <a:off x="0" y="0"/>
          <a:ext cx="0" cy="0"/>
          <a:chOff x="0" y="0"/>
          <a:chExt cx="0" cy="0"/>
        </a:xfrm>
      </p:grpSpPr>
      <p:grpSp>
        <p:nvGrpSpPr>
          <p:cNvPr id="6749" name="Google Shape;6749;p58"/>
          <p:cNvGrpSpPr/>
          <p:nvPr/>
        </p:nvGrpSpPr>
        <p:grpSpPr>
          <a:xfrm>
            <a:off x="2100560" y="3398663"/>
            <a:ext cx="1102891" cy="760337"/>
            <a:chOff x="4967783" y="2151471"/>
            <a:chExt cx="3920692" cy="2702940"/>
          </a:xfrm>
        </p:grpSpPr>
        <p:grpSp>
          <p:nvGrpSpPr>
            <p:cNvPr id="6750" name="Google Shape;6750;p58"/>
            <p:cNvGrpSpPr/>
            <p:nvPr/>
          </p:nvGrpSpPr>
          <p:grpSpPr>
            <a:xfrm>
              <a:off x="5045709" y="2252109"/>
              <a:ext cx="3761071" cy="2501708"/>
              <a:chOff x="2691784" y="1805334"/>
              <a:chExt cx="3761071" cy="2501708"/>
            </a:xfrm>
          </p:grpSpPr>
          <p:sp>
            <p:nvSpPr>
              <p:cNvPr id="6751" name="Google Shape;6751;p58"/>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8"/>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8"/>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8" name="Google Shape;6758;p58"/>
            <p:cNvGrpSpPr/>
            <p:nvPr/>
          </p:nvGrpSpPr>
          <p:grpSpPr>
            <a:xfrm>
              <a:off x="4967783" y="2151471"/>
              <a:ext cx="3920692" cy="2702940"/>
              <a:chOff x="2613858" y="1704696"/>
              <a:chExt cx="3920692" cy="2702940"/>
            </a:xfrm>
          </p:grpSpPr>
          <p:sp>
            <p:nvSpPr>
              <p:cNvPr id="6759" name="Google Shape;6759;p58"/>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8"/>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64" name="Google Shape;6764;p58"/>
          <p:cNvGrpSpPr/>
          <p:nvPr/>
        </p:nvGrpSpPr>
        <p:grpSpPr>
          <a:xfrm>
            <a:off x="3504468" y="1286940"/>
            <a:ext cx="1561911" cy="708580"/>
            <a:chOff x="3530532" y="1496185"/>
            <a:chExt cx="1561911" cy="708580"/>
          </a:xfrm>
        </p:grpSpPr>
        <p:grpSp>
          <p:nvGrpSpPr>
            <p:cNvPr id="6765" name="Google Shape;6765;p58"/>
            <p:cNvGrpSpPr/>
            <p:nvPr/>
          </p:nvGrpSpPr>
          <p:grpSpPr>
            <a:xfrm>
              <a:off x="3720318" y="1857562"/>
              <a:ext cx="1372125" cy="54"/>
              <a:chOff x="3720318" y="1857562"/>
              <a:chExt cx="1372125" cy="54"/>
            </a:xfrm>
          </p:grpSpPr>
          <p:cxnSp>
            <p:nvCxnSpPr>
              <p:cNvPr id="6766" name="Google Shape;6766;p58"/>
              <p:cNvCxnSpPr>
                <a:endCxn id="6767"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68" name="Google Shape;6768;p58"/>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69" name="Google Shape;6769;p58"/>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6770" name="Google Shape;6770;p58"/>
              <p:cNvCxnSpPr>
                <a:stCxn id="6767"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6771" name="Google Shape;6771;p58"/>
            <p:cNvGrpSpPr/>
            <p:nvPr/>
          </p:nvGrpSpPr>
          <p:grpSpPr>
            <a:xfrm>
              <a:off x="3567462" y="1496185"/>
              <a:ext cx="286500" cy="272914"/>
              <a:chOff x="3567462" y="1496185"/>
              <a:chExt cx="286500" cy="272914"/>
            </a:xfrm>
          </p:grpSpPr>
          <p:cxnSp>
            <p:nvCxnSpPr>
              <p:cNvPr id="6772" name="Google Shape;6772;p58"/>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773" name="Google Shape;6773;p58"/>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74" name="Google Shape;6774;p58"/>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8"/>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76" name="Google Shape;6776;p58"/>
            <p:cNvGrpSpPr/>
            <p:nvPr/>
          </p:nvGrpSpPr>
          <p:grpSpPr>
            <a:xfrm>
              <a:off x="3929014" y="1960574"/>
              <a:ext cx="286500" cy="242342"/>
              <a:chOff x="3929014" y="1960574"/>
              <a:chExt cx="286500" cy="242342"/>
            </a:xfrm>
          </p:grpSpPr>
          <p:cxnSp>
            <p:nvCxnSpPr>
              <p:cNvPr id="6777" name="Google Shape;6777;p58"/>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6778" name="Google Shape;6778;p58"/>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9" name="Google Shape;6779;p58"/>
            <p:cNvGrpSpPr/>
            <p:nvPr/>
          </p:nvGrpSpPr>
          <p:grpSpPr>
            <a:xfrm>
              <a:off x="4290828" y="1496185"/>
              <a:ext cx="286500" cy="272914"/>
              <a:chOff x="4290828" y="1496185"/>
              <a:chExt cx="286500" cy="272914"/>
            </a:xfrm>
          </p:grpSpPr>
          <p:cxnSp>
            <p:nvCxnSpPr>
              <p:cNvPr id="6780" name="Google Shape;6780;p58"/>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6781" name="Google Shape;6781;p58"/>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82" name="Google Shape;6782;p58"/>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83" name="Google Shape;6783;p58"/>
            <p:cNvGrpSpPr/>
            <p:nvPr/>
          </p:nvGrpSpPr>
          <p:grpSpPr>
            <a:xfrm>
              <a:off x="4657726" y="1959674"/>
              <a:ext cx="286500" cy="245092"/>
              <a:chOff x="4657726" y="1959674"/>
              <a:chExt cx="286500" cy="245092"/>
            </a:xfrm>
          </p:grpSpPr>
          <p:cxnSp>
            <p:nvCxnSpPr>
              <p:cNvPr id="6784" name="Google Shape;6784;p58"/>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6785" name="Google Shape;6785;p58"/>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86" name="Google Shape;6786;p58"/>
          <p:cNvGrpSpPr/>
          <p:nvPr/>
        </p:nvGrpSpPr>
        <p:grpSpPr>
          <a:xfrm>
            <a:off x="3486488" y="2149036"/>
            <a:ext cx="1597032" cy="378649"/>
            <a:chOff x="3512551" y="2358282"/>
            <a:chExt cx="1597032" cy="378649"/>
          </a:xfrm>
        </p:grpSpPr>
        <p:grpSp>
          <p:nvGrpSpPr>
            <p:cNvPr id="6787" name="Google Shape;6787;p58"/>
            <p:cNvGrpSpPr/>
            <p:nvPr/>
          </p:nvGrpSpPr>
          <p:grpSpPr>
            <a:xfrm>
              <a:off x="3738198" y="2553002"/>
              <a:ext cx="1145834" cy="117"/>
              <a:chOff x="3738198" y="2553002"/>
              <a:chExt cx="1145834" cy="117"/>
            </a:xfrm>
          </p:grpSpPr>
          <p:cxnSp>
            <p:nvCxnSpPr>
              <p:cNvPr id="6788" name="Google Shape;6788;p58"/>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789" name="Google Shape;6789;p58"/>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6790" name="Google Shape;6790;p58"/>
              <p:cNvCxnSpPr>
                <a:stCxn id="6791" idx="6"/>
                <a:endCxn id="6792"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6793" name="Google Shape;6793;p58"/>
            <p:cNvGrpSpPr/>
            <p:nvPr/>
          </p:nvGrpSpPr>
          <p:grpSpPr>
            <a:xfrm>
              <a:off x="3969644" y="2440153"/>
              <a:ext cx="225900" cy="296779"/>
              <a:chOff x="3969644" y="2440153"/>
              <a:chExt cx="225900" cy="296779"/>
            </a:xfrm>
          </p:grpSpPr>
          <p:cxnSp>
            <p:nvCxnSpPr>
              <p:cNvPr id="6794" name="Google Shape;6794;p58"/>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6792" name="Google Shape;6792;p58"/>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6" name="Google Shape;6796;p58"/>
            <p:cNvGrpSpPr/>
            <p:nvPr/>
          </p:nvGrpSpPr>
          <p:grpSpPr>
            <a:xfrm>
              <a:off x="4426818" y="2358282"/>
              <a:ext cx="225600" cy="307471"/>
              <a:chOff x="4426818" y="2358282"/>
              <a:chExt cx="225600" cy="307471"/>
            </a:xfrm>
          </p:grpSpPr>
          <p:cxnSp>
            <p:nvCxnSpPr>
              <p:cNvPr id="6797" name="Google Shape;6797;p58"/>
              <p:cNvCxnSpPr>
                <a:stCxn id="6798"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6799" name="Google Shape;6799;p58"/>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58"/>
            <p:cNvGrpSpPr/>
            <p:nvPr/>
          </p:nvGrpSpPr>
          <p:grpSpPr>
            <a:xfrm>
              <a:off x="4883984" y="2440153"/>
              <a:ext cx="225600" cy="296479"/>
              <a:chOff x="4883984" y="2440153"/>
              <a:chExt cx="225600" cy="296479"/>
            </a:xfrm>
          </p:grpSpPr>
          <p:cxnSp>
            <p:nvCxnSpPr>
              <p:cNvPr id="6801" name="Google Shape;6801;p58"/>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6802" name="Google Shape;6802;p58"/>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8"/>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58"/>
            <p:cNvGrpSpPr/>
            <p:nvPr/>
          </p:nvGrpSpPr>
          <p:grpSpPr>
            <a:xfrm>
              <a:off x="3512551" y="2358356"/>
              <a:ext cx="225647" cy="307629"/>
              <a:chOff x="2182679" y="2005014"/>
              <a:chExt cx="792300" cy="1080158"/>
            </a:xfrm>
          </p:grpSpPr>
          <p:cxnSp>
            <p:nvCxnSpPr>
              <p:cNvPr id="6805" name="Google Shape;6805;p58"/>
              <p:cNvCxnSpPr>
                <a:stCxn id="6806"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6791" name="Google Shape;6791;p58"/>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8"/>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07" name="Google Shape;6807;p58"/>
          <p:cNvGrpSpPr/>
          <p:nvPr/>
        </p:nvGrpSpPr>
        <p:grpSpPr>
          <a:xfrm>
            <a:off x="6846570" y="972834"/>
            <a:ext cx="1559809" cy="722610"/>
            <a:chOff x="634175" y="2986275"/>
            <a:chExt cx="3147949" cy="1458344"/>
          </a:xfrm>
        </p:grpSpPr>
        <p:cxnSp>
          <p:nvCxnSpPr>
            <p:cNvPr id="6808" name="Google Shape;6808;p58"/>
            <p:cNvCxnSpPr>
              <a:stCxn id="6809" idx="4"/>
              <a:endCxn id="6810"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6811" name="Google Shape;6811;p58"/>
            <p:cNvCxnSpPr>
              <a:stCxn id="6810" idx="0"/>
              <a:endCxn id="6812"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813" name="Google Shape;6813;p58"/>
            <p:cNvCxnSpPr>
              <a:stCxn id="6812" idx="4"/>
              <a:endCxn id="6814"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6815" name="Google Shape;6815;p58"/>
            <p:cNvCxnSpPr>
              <a:stCxn id="6814" idx="0"/>
              <a:endCxn id="6816"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6816" name="Google Shape;6816;p58"/>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12" name="Google Shape;6812;p58"/>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09" name="Google Shape;6809;p58"/>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14" name="Google Shape;6814;p58"/>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6810" name="Google Shape;6810;p58"/>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6817" name="Google Shape;6817;p58"/>
          <p:cNvGrpSpPr/>
          <p:nvPr/>
        </p:nvGrpSpPr>
        <p:grpSpPr>
          <a:xfrm>
            <a:off x="3500360" y="2682741"/>
            <a:ext cx="1570719" cy="294123"/>
            <a:chOff x="998425" y="1182125"/>
            <a:chExt cx="1065400" cy="199500"/>
          </a:xfrm>
        </p:grpSpPr>
        <p:sp>
          <p:nvSpPr>
            <p:cNvPr id="6818" name="Google Shape;6818;p58"/>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8"/>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8"/>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8"/>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8"/>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3" name="Google Shape;6823;p58"/>
          <p:cNvGrpSpPr/>
          <p:nvPr/>
        </p:nvGrpSpPr>
        <p:grpSpPr>
          <a:xfrm>
            <a:off x="6843616" y="1800228"/>
            <a:ext cx="1565716" cy="366729"/>
            <a:chOff x="1247650" y="2075423"/>
            <a:chExt cx="6648477" cy="1557238"/>
          </a:xfrm>
        </p:grpSpPr>
        <p:sp>
          <p:nvSpPr>
            <p:cNvPr id="6824" name="Google Shape;6824;p58"/>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0" name="Google Shape;6830;p58"/>
          <p:cNvGrpSpPr/>
          <p:nvPr/>
        </p:nvGrpSpPr>
        <p:grpSpPr>
          <a:xfrm>
            <a:off x="6827928" y="2949043"/>
            <a:ext cx="1597061" cy="663440"/>
            <a:chOff x="6796238" y="3158297"/>
            <a:chExt cx="1630319" cy="677257"/>
          </a:xfrm>
        </p:grpSpPr>
        <p:cxnSp>
          <p:nvCxnSpPr>
            <p:cNvPr id="6831" name="Google Shape;6831;p58"/>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32" name="Google Shape;6832;p58"/>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6833" name="Google Shape;6833;p58"/>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6834" name="Google Shape;6834;p58"/>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6835" name="Google Shape;6835;p58"/>
            <p:cNvGrpSpPr/>
            <p:nvPr/>
          </p:nvGrpSpPr>
          <p:grpSpPr>
            <a:xfrm>
              <a:off x="6796238" y="3311904"/>
              <a:ext cx="1630319" cy="377697"/>
              <a:chOff x="6796238" y="3311904"/>
              <a:chExt cx="1630319" cy="377697"/>
            </a:xfrm>
          </p:grpSpPr>
          <p:sp>
            <p:nvSpPr>
              <p:cNvPr id="6836" name="Google Shape;6836;p58"/>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8"/>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8"/>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39" name="Google Shape;6839;p58"/>
          <p:cNvGrpSpPr/>
          <p:nvPr/>
        </p:nvGrpSpPr>
        <p:grpSpPr>
          <a:xfrm>
            <a:off x="5349066" y="970435"/>
            <a:ext cx="1368606" cy="1593805"/>
            <a:chOff x="1839112" y="2209163"/>
            <a:chExt cx="1918159" cy="2233784"/>
          </a:xfrm>
        </p:grpSpPr>
        <p:sp>
          <p:nvSpPr>
            <p:cNvPr id="6840" name="Google Shape;6840;p58"/>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8"/>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8"/>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43" name="Google Shape;6843;p58"/>
            <p:cNvCxnSpPr>
              <a:stCxn id="6840" idx="6"/>
              <a:endCxn id="6841"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44" name="Google Shape;6844;p58"/>
            <p:cNvCxnSpPr>
              <a:stCxn id="6841" idx="4"/>
              <a:endCxn id="6845"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6846" name="Google Shape;6846;p58"/>
            <p:cNvCxnSpPr>
              <a:stCxn id="6845" idx="6"/>
              <a:endCxn id="6842"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6847" name="Google Shape;6847;p58"/>
            <p:cNvCxnSpPr>
              <a:stCxn id="6842" idx="4"/>
              <a:endCxn id="6848"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6845" name="Google Shape;6845;p58"/>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50" name="Google Shape;6850;p58"/>
            <p:cNvCxnSpPr>
              <a:endCxn id="6849"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6851" name="Google Shape;6851;p58"/>
          <p:cNvGrpSpPr/>
          <p:nvPr/>
        </p:nvGrpSpPr>
        <p:grpSpPr>
          <a:xfrm>
            <a:off x="3481439" y="976671"/>
            <a:ext cx="1637968" cy="154942"/>
            <a:chOff x="238125" y="2506075"/>
            <a:chExt cx="7115411" cy="673075"/>
          </a:xfrm>
        </p:grpSpPr>
        <p:sp>
          <p:nvSpPr>
            <p:cNvPr id="6852" name="Google Shape;6852;p58"/>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8"/>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7" name="Google Shape;6857;p58"/>
          <p:cNvGrpSpPr/>
          <p:nvPr/>
        </p:nvGrpSpPr>
        <p:grpSpPr>
          <a:xfrm>
            <a:off x="720124" y="1298269"/>
            <a:ext cx="2476762" cy="91743"/>
            <a:chOff x="1464850" y="436376"/>
            <a:chExt cx="6001362" cy="222300"/>
          </a:xfrm>
        </p:grpSpPr>
        <p:sp>
          <p:nvSpPr>
            <p:cNvPr id="6858" name="Google Shape;6858;p58"/>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8"/>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8"/>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8"/>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63" name="Google Shape;6863;p58"/>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64" name="Google Shape;6864;p58"/>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65" name="Google Shape;6865;p58"/>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6866" name="Google Shape;6866;p58"/>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6867" name="Google Shape;6867;p58"/>
          <p:cNvGrpSpPr/>
          <p:nvPr/>
        </p:nvGrpSpPr>
        <p:grpSpPr>
          <a:xfrm>
            <a:off x="706391" y="2533734"/>
            <a:ext cx="1452710" cy="651923"/>
            <a:chOff x="803162" y="2667727"/>
            <a:chExt cx="1411906" cy="633611"/>
          </a:xfrm>
        </p:grpSpPr>
        <p:cxnSp>
          <p:nvCxnSpPr>
            <p:cNvPr id="6868" name="Google Shape;6868;p58"/>
            <p:cNvCxnSpPr>
              <a:stCxn id="6869" idx="2"/>
              <a:endCxn id="6870"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1" name="Google Shape;6871;p58"/>
            <p:cNvCxnSpPr>
              <a:stCxn id="6872" idx="0"/>
              <a:endCxn id="6869"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3" name="Google Shape;6873;p58"/>
            <p:cNvCxnSpPr>
              <a:stCxn id="6872" idx="2"/>
              <a:endCxn id="6874"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5" name="Google Shape;6875;p58"/>
            <p:cNvCxnSpPr>
              <a:stCxn id="6876" idx="0"/>
              <a:endCxn id="6872"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7" name="Google Shape;6877;p58"/>
            <p:cNvCxnSpPr>
              <a:stCxn id="6870" idx="2"/>
              <a:endCxn id="6878"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6879" name="Google Shape;6879;p58"/>
            <p:cNvCxnSpPr>
              <a:stCxn id="6880" idx="0"/>
              <a:endCxn id="6870"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6876" name="Google Shape;6876;p58"/>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74" name="Google Shape;6874;p58"/>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80" name="Google Shape;6880;p58"/>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78" name="Google Shape;6878;p58"/>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70" name="Google Shape;6870;p58"/>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72" name="Google Shape;6872;p58"/>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6869" name="Google Shape;6869;p58"/>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6881" name="Google Shape;6881;p58"/>
          <p:cNvGrpSpPr/>
          <p:nvPr/>
        </p:nvGrpSpPr>
        <p:grpSpPr>
          <a:xfrm>
            <a:off x="706393" y="969273"/>
            <a:ext cx="2518541" cy="209309"/>
            <a:chOff x="803163" y="1111966"/>
            <a:chExt cx="2447800" cy="203430"/>
          </a:xfrm>
        </p:grpSpPr>
        <p:grpSp>
          <p:nvGrpSpPr>
            <p:cNvPr id="6882" name="Google Shape;6882;p58"/>
            <p:cNvGrpSpPr/>
            <p:nvPr/>
          </p:nvGrpSpPr>
          <p:grpSpPr>
            <a:xfrm>
              <a:off x="1958180" y="1111966"/>
              <a:ext cx="588019" cy="121396"/>
              <a:chOff x="4808316" y="2800065"/>
              <a:chExt cx="1999386" cy="412910"/>
            </a:xfrm>
          </p:grpSpPr>
          <p:sp>
            <p:nvSpPr>
              <p:cNvPr id="6883" name="Google Shape;6883;p58"/>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4" name="Google Shape;6884;p58"/>
              <p:cNvGrpSpPr/>
              <p:nvPr/>
            </p:nvGrpSpPr>
            <p:grpSpPr>
              <a:xfrm>
                <a:off x="4808316" y="2800065"/>
                <a:ext cx="92400" cy="411825"/>
                <a:chOff x="845575" y="2563700"/>
                <a:chExt cx="92400" cy="411825"/>
              </a:xfrm>
            </p:grpSpPr>
            <p:cxnSp>
              <p:nvCxnSpPr>
                <p:cNvPr id="6885" name="Google Shape;6885;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86" name="Google Shape;6886;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6887" name="Google Shape;6887;p58"/>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6888" name="Google Shape;6888;p58"/>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89" name="Google Shape;6889;p58"/>
            <p:cNvGrpSpPr/>
            <p:nvPr/>
          </p:nvGrpSpPr>
          <p:grpSpPr>
            <a:xfrm>
              <a:off x="803163" y="1111974"/>
              <a:ext cx="591158" cy="121545"/>
              <a:chOff x="803163" y="1111974"/>
              <a:chExt cx="591158" cy="121545"/>
            </a:xfrm>
          </p:grpSpPr>
          <p:grpSp>
            <p:nvGrpSpPr>
              <p:cNvPr id="6890" name="Google Shape;6890;p58"/>
              <p:cNvGrpSpPr/>
              <p:nvPr/>
            </p:nvGrpSpPr>
            <p:grpSpPr>
              <a:xfrm>
                <a:off x="803163" y="1111974"/>
                <a:ext cx="27175" cy="121077"/>
                <a:chOff x="845575" y="2563700"/>
                <a:chExt cx="92400" cy="411825"/>
              </a:xfrm>
            </p:grpSpPr>
            <p:cxnSp>
              <p:nvCxnSpPr>
                <p:cNvPr id="6891" name="Google Shape;6891;p58"/>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92" name="Google Shape;6892;p58"/>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3" name="Google Shape;6893;p58"/>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4" name="Google Shape;6894;p58"/>
            <p:cNvGrpSpPr/>
            <p:nvPr/>
          </p:nvGrpSpPr>
          <p:grpSpPr>
            <a:xfrm>
              <a:off x="1381910" y="1194219"/>
              <a:ext cx="588341" cy="121177"/>
              <a:chOff x="1381910" y="1194219"/>
              <a:chExt cx="588341" cy="121177"/>
            </a:xfrm>
          </p:grpSpPr>
          <p:grpSp>
            <p:nvGrpSpPr>
              <p:cNvPr id="6895" name="Google Shape;6895;p58"/>
              <p:cNvGrpSpPr/>
              <p:nvPr/>
            </p:nvGrpSpPr>
            <p:grpSpPr>
              <a:xfrm rot="10800000">
                <a:off x="1381910" y="1194319"/>
                <a:ext cx="27175" cy="121077"/>
                <a:chOff x="2070100" y="2563700"/>
                <a:chExt cx="92400" cy="411825"/>
              </a:xfrm>
            </p:grpSpPr>
            <p:cxnSp>
              <p:nvCxnSpPr>
                <p:cNvPr id="6896" name="Google Shape;6896;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897" name="Google Shape;6897;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98" name="Google Shape;6898;p58"/>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9" name="Google Shape;6899;p58"/>
            <p:cNvGrpSpPr/>
            <p:nvPr/>
          </p:nvGrpSpPr>
          <p:grpSpPr>
            <a:xfrm>
              <a:off x="2532079" y="1194219"/>
              <a:ext cx="704927" cy="121177"/>
              <a:chOff x="2532079" y="1194219"/>
              <a:chExt cx="704927" cy="121177"/>
            </a:xfrm>
          </p:grpSpPr>
          <p:grpSp>
            <p:nvGrpSpPr>
              <p:cNvPr id="6900" name="Google Shape;6900;p58"/>
              <p:cNvGrpSpPr/>
              <p:nvPr/>
            </p:nvGrpSpPr>
            <p:grpSpPr>
              <a:xfrm rot="10800000">
                <a:off x="2532079" y="1194319"/>
                <a:ext cx="27175" cy="121077"/>
                <a:chOff x="2070100" y="2563700"/>
                <a:chExt cx="92400" cy="411825"/>
              </a:xfrm>
            </p:grpSpPr>
            <p:cxnSp>
              <p:nvCxnSpPr>
                <p:cNvPr id="6901" name="Google Shape;6901;p58"/>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6902" name="Google Shape;6902;p58"/>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03" name="Google Shape;6903;p58"/>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04" name="Google Shape;6904;p58"/>
          <p:cNvGrpSpPr/>
          <p:nvPr/>
        </p:nvGrpSpPr>
        <p:grpSpPr>
          <a:xfrm>
            <a:off x="3499403" y="3665904"/>
            <a:ext cx="1567778" cy="491677"/>
            <a:chOff x="5194708" y="3484366"/>
            <a:chExt cx="3148148" cy="987304"/>
          </a:xfrm>
        </p:grpSpPr>
        <p:grpSp>
          <p:nvGrpSpPr>
            <p:cNvPr id="6905" name="Google Shape;6905;p58"/>
            <p:cNvGrpSpPr/>
            <p:nvPr/>
          </p:nvGrpSpPr>
          <p:grpSpPr>
            <a:xfrm>
              <a:off x="7531521" y="3484366"/>
              <a:ext cx="811335" cy="987304"/>
              <a:chOff x="3379425" y="1617275"/>
              <a:chExt cx="1090650" cy="1327200"/>
            </a:xfrm>
          </p:grpSpPr>
          <p:sp>
            <p:nvSpPr>
              <p:cNvPr id="6906" name="Google Shape;6906;p58"/>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58"/>
            <p:cNvGrpSpPr/>
            <p:nvPr/>
          </p:nvGrpSpPr>
          <p:grpSpPr>
            <a:xfrm>
              <a:off x="6752546" y="3484366"/>
              <a:ext cx="811428" cy="987304"/>
              <a:chOff x="2332275" y="1617275"/>
              <a:chExt cx="1090775" cy="1327200"/>
            </a:xfrm>
          </p:grpSpPr>
          <p:sp>
            <p:nvSpPr>
              <p:cNvPr id="6910" name="Google Shape;6910;p58"/>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3" name="Google Shape;6913;p58"/>
            <p:cNvGrpSpPr/>
            <p:nvPr/>
          </p:nvGrpSpPr>
          <p:grpSpPr>
            <a:xfrm>
              <a:off x="5973664" y="3484366"/>
              <a:ext cx="811335" cy="987304"/>
              <a:chOff x="1285250" y="1617275"/>
              <a:chExt cx="1090650" cy="1327200"/>
            </a:xfrm>
          </p:grpSpPr>
          <p:sp>
            <p:nvSpPr>
              <p:cNvPr id="6914" name="Google Shape;6914;p58"/>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8"/>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7" name="Google Shape;6917;p58"/>
            <p:cNvGrpSpPr/>
            <p:nvPr/>
          </p:nvGrpSpPr>
          <p:grpSpPr>
            <a:xfrm>
              <a:off x="5194708" y="3484366"/>
              <a:ext cx="811409" cy="987304"/>
              <a:chOff x="238125" y="1617275"/>
              <a:chExt cx="1090750" cy="1327200"/>
            </a:xfrm>
          </p:grpSpPr>
          <p:sp>
            <p:nvSpPr>
              <p:cNvPr id="6918" name="Google Shape;6918;p58"/>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8"/>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21" name="Google Shape;6921;p58"/>
          <p:cNvGrpSpPr/>
          <p:nvPr/>
        </p:nvGrpSpPr>
        <p:grpSpPr>
          <a:xfrm>
            <a:off x="3460012" y="3146315"/>
            <a:ext cx="1616964" cy="346256"/>
            <a:chOff x="1808063" y="4294338"/>
            <a:chExt cx="3370782" cy="721817"/>
          </a:xfrm>
        </p:grpSpPr>
        <p:sp>
          <p:nvSpPr>
            <p:cNvPr id="6922" name="Google Shape;6922;p58"/>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8"/>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8"/>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8"/>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8"/>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8"/>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58"/>
          <p:cNvGrpSpPr/>
          <p:nvPr/>
        </p:nvGrpSpPr>
        <p:grpSpPr>
          <a:xfrm>
            <a:off x="738224" y="3432344"/>
            <a:ext cx="1295882" cy="646587"/>
            <a:chOff x="834100" y="3642869"/>
            <a:chExt cx="1259483" cy="628426"/>
          </a:xfrm>
        </p:grpSpPr>
        <p:sp>
          <p:nvSpPr>
            <p:cNvPr id="6933" name="Google Shape;6933;p58"/>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8"/>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8"/>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8"/>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8"/>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8" name="Google Shape;6958;p58"/>
            <p:cNvGrpSpPr/>
            <p:nvPr/>
          </p:nvGrpSpPr>
          <p:grpSpPr>
            <a:xfrm>
              <a:off x="1360364" y="3847835"/>
              <a:ext cx="208119" cy="224359"/>
              <a:chOff x="1360769" y="3847100"/>
              <a:chExt cx="208119" cy="224359"/>
            </a:xfrm>
          </p:grpSpPr>
          <p:sp>
            <p:nvSpPr>
              <p:cNvPr id="6959" name="Google Shape;6959;p58"/>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8"/>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8"/>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8"/>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8"/>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8"/>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8"/>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8"/>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8"/>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8"/>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8"/>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79" name="Google Shape;6979;p58"/>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8"/>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8"/>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8"/>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58"/>
          <p:cNvGrpSpPr/>
          <p:nvPr/>
        </p:nvGrpSpPr>
        <p:grpSpPr>
          <a:xfrm rot="5400000">
            <a:off x="5951337" y="3228841"/>
            <a:ext cx="164064" cy="1414916"/>
            <a:chOff x="4428249" y="1369375"/>
            <a:chExt cx="36905" cy="429569"/>
          </a:xfrm>
        </p:grpSpPr>
        <p:sp>
          <p:nvSpPr>
            <p:cNvPr id="6994" name="Google Shape;6994;p58"/>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8"/>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8"/>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8"/>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8"/>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8"/>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8"/>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8"/>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8"/>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8"/>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8"/>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8"/>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8"/>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8"/>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8"/>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8"/>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6" name="Google Shape;7026;p58"/>
          <p:cNvGrpSpPr/>
          <p:nvPr/>
        </p:nvGrpSpPr>
        <p:grpSpPr>
          <a:xfrm flipH="1" rot="10800000">
            <a:off x="5323766" y="2817385"/>
            <a:ext cx="1419207" cy="24808"/>
            <a:chOff x="219558" y="4738465"/>
            <a:chExt cx="5852400" cy="102300"/>
          </a:xfrm>
        </p:grpSpPr>
        <p:cxnSp>
          <p:nvCxnSpPr>
            <p:cNvPr id="7027" name="Google Shape;7027;p58"/>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028" name="Google Shape;7028;p58"/>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8"/>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3" name="Google Shape;7033;p58"/>
          <p:cNvGrpSpPr/>
          <p:nvPr/>
        </p:nvGrpSpPr>
        <p:grpSpPr>
          <a:xfrm>
            <a:off x="5335084" y="3190448"/>
            <a:ext cx="1396570" cy="385016"/>
            <a:chOff x="5286284" y="2966544"/>
            <a:chExt cx="1396570" cy="385016"/>
          </a:xfrm>
        </p:grpSpPr>
        <p:cxnSp>
          <p:nvCxnSpPr>
            <p:cNvPr id="7034" name="Google Shape;7034;p58"/>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035" name="Google Shape;7035;p58"/>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036" name="Google Shape;7036;p58"/>
            <p:cNvGrpSpPr/>
            <p:nvPr/>
          </p:nvGrpSpPr>
          <p:grpSpPr>
            <a:xfrm>
              <a:off x="5287688" y="3173364"/>
              <a:ext cx="1395166" cy="74100"/>
              <a:chOff x="5287688" y="3173364"/>
              <a:chExt cx="1395166" cy="74100"/>
            </a:xfrm>
          </p:grpSpPr>
          <p:cxnSp>
            <p:nvCxnSpPr>
              <p:cNvPr id="7037" name="Google Shape;7037;p58"/>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038" name="Google Shape;7038;p58"/>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039" name="Google Shape;7039;p58"/>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40" name="Google Shape;7040;p58"/>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41" name="Google Shape;7041;p58"/>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42" name="Google Shape;7042;p58"/>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43" name="Google Shape;7043;p58"/>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044" name="Google Shape;7044;p58"/>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045" name="Google Shape;7045;p58"/>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046" name="Google Shape;7046;p58"/>
          <p:cNvGrpSpPr/>
          <p:nvPr/>
        </p:nvGrpSpPr>
        <p:grpSpPr>
          <a:xfrm>
            <a:off x="2021150" y="1609224"/>
            <a:ext cx="1182276" cy="662027"/>
            <a:chOff x="2029517" y="1732295"/>
            <a:chExt cx="1149068" cy="643432"/>
          </a:xfrm>
        </p:grpSpPr>
        <p:grpSp>
          <p:nvGrpSpPr>
            <p:cNvPr id="7047" name="Google Shape;7047;p58"/>
            <p:cNvGrpSpPr/>
            <p:nvPr/>
          </p:nvGrpSpPr>
          <p:grpSpPr>
            <a:xfrm>
              <a:off x="2708660" y="1746937"/>
              <a:ext cx="455427" cy="244429"/>
              <a:chOff x="2700693" y="1746937"/>
              <a:chExt cx="455427" cy="244429"/>
            </a:xfrm>
          </p:grpSpPr>
          <p:grpSp>
            <p:nvGrpSpPr>
              <p:cNvPr id="7048" name="Google Shape;7048;p58"/>
              <p:cNvGrpSpPr/>
              <p:nvPr/>
            </p:nvGrpSpPr>
            <p:grpSpPr>
              <a:xfrm>
                <a:off x="2905682" y="1782817"/>
                <a:ext cx="250438" cy="208549"/>
                <a:chOff x="2905682" y="1782817"/>
                <a:chExt cx="250438" cy="208549"/>
              </a:xfrm>
            </p:grpSpPr>
            <p:cxnSp>
              <p:nvCxnSpPr>
                <p:cNvPr id="7049" name="Google Shape;7049;p58"/>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50" name="Google Shape;7050;p58"/>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1" name="Google Shape;7051;p58"/>
              <p:cNvGrpSpPr/>
              <p:nvPr/>
            </p:nvGrpSpPr>
            <p:grpSpPr>
              <a:xfrm>
                <a:off x="2700693" y="1746937"/>
                <a:ext cx="449967" cy="72374"/>
                <a:chOff x="2700693" y="1746937"/>
                <a:chExt cx="449967" cy="72374"/>
              </a:xfrm>
            </p:grpSpPr>
            <p:cxnSp>
              <p:nvCxnSpPr>
                <p:cNvPr id="7052" name="Google Shape;7052;p58"/>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53" name="Google Shape;7053;p58"/>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4" name="Google Shape;7054;p58"/>
            <p:cNvGrpSpPr/>
            <p:nvPr/>
          </p:nvGrpSpPr>
          <p:grpSpPr>
            <a:xfrm>
              <a:off x="2029517" y="1732295"/>
              <a:ext cx="1149068" cy="643432"/>
              <a:chOff x="2029517" y="1732295"/>
              <a:chExt cx="1149068" cy="643432"/>
            </a:xfrm>
          </p:grpSpPr>
          <p:grpSp>
            <p:nvGrpSpPr>
              <p:cNvPr id="7055" name="Google Shape;7055;p58"/>
              <p:cNvGrpSpPr/>
              <p:nvPr/>
            </p:nvGrpSpPr>
            <p:grpSpPr>
              <a:xfrm>
                <a:off x="2703618" y="2103152"/>
                <a:ext cx="474966" cy="260017"/>
                <a:chOff x="2703618" y="2103152"/>
                <a:chExt cx="474966" cy="260017"/>
              </a:xfrm>
            </p:grpSpPr>
            <p:grpSp>
              <p:nvGrpSpPr>
                <p:cNvPr id="7056" name="Google Shape;7056;p58"/>
                <p:cNvGrpSpPr/>
                <p:nvPr/>
              </p:nvGrpSpPr>
              <p:grpSpPr>
                <a:xfrm>
                  <a:off x="2703618" y="2290640"/>
                  <a:ext cx="450291" cy="72529"/>
                  <a:chOff x="2703618" y="2290640"/>
                  <a:chExt cx="450291" cy="72529"/>
                </a:xfrm>
              </p:grpSpPr>
              <p:cxnSp>
                <p:nvCxnSpPr>
                  <p:cNvPr id="7057" name="Google Shape;7057;p58"/>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58" name="Google Shape;7058;p58"/>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9" name="Google Shape;7059;p58"/>
                <p:cNvGrpSpPr/>
                <p:nvPr/>
              </p:nvGrpSpPr>
              <p:grpSpPr>
                <a:xfrm>
                  <a:off x="2908607" y="2103152"/>
                  <a:ext cx="269977" cy="223538"/>
                  <a:chOff x="2908607" y="2103152"/>
                  <a:chExt cx="269977" cy="223538"/>
                </a:xfrm>
              </p:grpSpPr>
              <p:cxnSp>
                <p:nvCxnSpPr>
                  <p:cNvPr id="7060" name="Google Shape;7060;p58"/>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061" name="Google Shape;7061;p58"/>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62" name="Google Shape;7062;p58"/>
              <p:cNvGrpSpPr/>
              <p:nvPr/>
            </p:nvGrpSpPr>
            <p:grpSpPr>
              <a:xfrm>
                <a:off x="2029517" y="1732295"/>
                <a:ext cx="685827" cy="643432"/>
                <a:chOff x="2029517" y="1732295"/>
                <a:chExt cx="685827" cy="643432"/>
              </a:xfrm>
            </p:grpSpPr>
            <p:sp>
              <p:nvSpPr>
                <p:cNvPr id="7063" name="Google Shape;7063;p58"/>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64" name="Google Shape;7064;p58"/>
                <p:cNvGrpSpPr/>
                <p:nvPr/>
              </p:nvGrpSpPr>
              <p:grpSpPr>
                <a:xfrm>
                  <a:off x="2158948" y="1732295"/>
                  <a:ext cx="556396" cy="333108"/>
                  <a:chOff x="2158948" y="1732295"/>
                  <a:chExt cx="556396" cy="333108"/>
                </a:xfrm>
              </p:grpSpPr>
              <p:cxnSp>
                <p:nvCxnSpPr>
                  <p:cNvPr id="7065" name="Google Shape;7065;p58"/>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66" name="Google Shape;7066;p58"/>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58"/>
                <p:cNvGrpSpPr/>
                <p:nvPr/>
              </p:nvGrpSpPr>
              <p:grpSpPr>
                <a:xfrm>
                  <a:off x="2159908" y="2065057"/>
                  <a:ext cx="550884" cy="310670"/>
                  <a:chOff x="2159908" y="2065057"/>
                  <a:chExt cx="550884" cy="310670"/>
                </a:xfrm>
              </p:grpSpPr>
              <p:cxnSp>
                <p:nvCxnSpPr>
                  <p:cNvPr id="7068" name="Google Shape;7068;p58"/>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069" name="Google Shape;7069;p58"/>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070" name="Google Shape;7070;p58"/>
          <p:cNvGrpSpPr/>
          <p:nvPr/>
        </p:nvGrpSpPr>
        <p:grpSpPr>
          <a:xfrm>
            <a:off x="706399" y="1556837"/>
            <a:ext cx="962651" cy="810058"/>
            <a:chOff x="732462" y="1766083"/>
            <a:chExt cx="962651" cy="810058"/>
          </a:xfrm>
        </p:grpSpPr>
        <p:grpSp>
          <p:nvGrpSpPr>
            <p:cNvPr id="7071" name="Google Shape;7071;p58"/>
            <p:cNvGrpSpPr/>
            <p:nvPr/>
          </p:nvGrpSpPr>
          <p:grpSpPr>
            <a:xfrm>
              <a:off x="732462" y="1908333"/>
              <a:ext cx="339369" cy="524756"/>
              <a:chOff x="844912" y="1819635"/>
              <a:chExt cx="329836" cy="510016"/>
            </a:xfrm>
          </p:grpSpPr>
          <p:sp>
            <p:nvSpPr>
              <p:cNvPr id="7072" name="Google Shape;7072;p58"/>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8"/>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8"/>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8"/>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8"/>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8"/>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8" name="Google Shape;7078;p58"/>
            <p:cNvGrpSpPr/>
            <p:nvPr/>
          </p:nvGrpSpPr>
          <p:grpSpPr>
            <a:xfrm>
              <a:off x="1184858" y="2256650"/>
              <a:ext cx="510255" cy="319491"/>
              <a:chOff x="1284601" y="2158168"/>
              <a:chExt cx="495923" cy="310517"/>
            </a:xfrm>
          </p:grpSpPr>
          <p:sp>
            <p:nvSpPr>
              <p:cNvPr id="7079" name="Google Shape;7079;p58"/>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0" name="Google Shape;7080;p58"/>
              <p:cNvGrpSpPr/>
              <p:nvPr/>
            </p:nvGrpSpPr>
            <p:grpSpPr>
              <a:xfrm>
                <a:off x="1507666" y="2158168"/>
                <a:ext cx="272858" cy="310517"/>
                <a:chOff x="1507666" y="2158168"/>
                <a:chExt cx="272858" cy="310517"/>
              </a:xfrm>
            </p:grpSpPr>
            <p:grpSp>
              <p:nvGrpSpPr>
                <p:cNvPr id="7081" name="Google Shape;7081;p58"/>
                <p:cNvGrpSpPr/>
                <p:nvPr/>
              </p:nvGrpSpPr>
              <p:grpSpPr>
                <a:xfrm>
                  <a:off x="1507666" y="2176104"/>
                  <a:ext cx="166395" cy="273149"/>
                  <a:chOff x="1507666" y="2176104"/>
                  <a:chExt cx="166395" cy="273149"/>
                </a:xfrm>
              </p:grpSpPr>
              <p:sp>
                <p:nvSpPr>
                  <p:cNvPr id="7082" name="Google Shape;7082;p58"/>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8"/>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8"/>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8"/>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8"/>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8"/>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8"/>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89" name="Google Shape;7089;p58"/>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8"/>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91" name="Google Shape;7091;p58"/>
            <p:cNvGrpSpPr/>
            <p:nvPr/>
          </p:nvGrpSpPr>
          <p:grpSpPr>
            <a:xfrm>
              <a:off x="1184858" y="1766083"/>
              <a:ext cx="510255" cy="319491"/>
              <a:chOff x="1284601" y="1681380"/>
              <a:chExt cx="495923" cy="310517"/>
            </a:xfrm>
          </p:grpSpPr>
          <p:sp>
            <p:nvSpPr>
              <p:cNvPr id="7092" name="Google Shape;7092;p58"/>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93" name="Google Shape;7093;p58"/>
              <p:cNvGrpSpPr/>
              <p:nvPr/>
            </p:nvGrpSpPr>
            <p:grpSpPr>
              <a:xfrm>
                <a:off x="1507666" y="1681380"/>
                <a:ext cx="272858" cy="310517"/>
                <a:chOff x="1507666" y="1681380"/>
                <a:chExt cx="272858" cy="310517"/>
              </a:xfrm>
            </p:grpSpPr>
            <p:grpSp>
              <p:nvGrpSpPr>
                <p:cNvPr id="7094" name="Google Shape;7094;p58"/>
                <p:cNvGrpSpPr/>
                <p:nvPr/>
              </p:nvGrpSpPr>
              <p:grpSpPr>
                <a:xfrm>
                  <a:off x="1507666" y="1700120"/>
                  <a:ext cx="166395" cy="272984"/>
                  <a:chOff x="1507666" y="1700120"/>
                  <a:chExt cx="166395" cy="272984"/>
                </a:xfrm>
              </p:grpSpPr>
              <p:sp>
                <p:nvSpPr>
                  <p:cNvPr id="7095" name="Google Shape;7095;p58"/>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8"/>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8"/>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8"/>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8"/>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8"/>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8"/>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02" name="Google Shape;7102;p58"/>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8"/>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04" name="Google Shape;7104;p58"/>
          <p:cNvGrpSpPr/>
          <p:nvPr/>
        </p:nvGrpSpPr>
        <p:grpSpPr>
          <a:xfrm>
            <a:off x="6815339" y="2324267"/>
            <a:ext cx="1622269" cy="552443"/>
            <a:chOff x="6894650" y="2574740"/>
            <a:chExt cx="1445100" cy="492111"/>
          </a:xfrm>
        </p:grpSpPr>
        <p:sp>
          <p:nvSpPr>
            <p:cNvPr id="7105" name="Google Shape;7105;p58"/>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8"/>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8"/>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8"/>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8"/>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10" name="Google Shape;7110;p58"/>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111" name="Google Shape;7111;p58"/>
          <p:cNvGrpSpPr/>
          <p:nvPr/>
        </p:nvGrpSpPr>
        <p:grpSpPr>
          <a:xfrm>
            <a:off x="6834882" y="3698522"/>
            <a:ext cx="1583206" cy="475705"/>
            <a:chOff x="6953919" y="3907920"/>
            <a:chExt cx="1377300" cy="475705"/>
          </a:xfrm>
        </p:grpSpPr>
        <p:cxnSp>
          <p:nvCxnSpPr>
            <p:cNvPr id="7112" name="Google Shape;7112;p58"/>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113" name="Google Shape;7113;p58"/>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114" name="Google Shape;7114;p58"/>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115" name="Google Shape;7115;p58"/>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116" name="Google Shape;7116;p58"/>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117" name="Google Shape;7117;p58"/>
          <p:cNvGrpSpPr/>
          <p:nvPr/>
        </p:nvGrpSpPr>
        <p:grpSpPr>
          <a:xfrm>
            <a:off x="2338470" y="2459668"/>
            <a:ext cx="836286" cy="824529"/>
            <a:chOff x="2389399" y="2595741"/>
            <a:chExt cx="812796" cy="801369"/>
          </a:xfrm>
        </p:grpSpPr>
        <p:grpSp>
          <p:nvGrpSpPr>
            <p:cNvPr id="7118" name="Google Shape;7118;p58"/>
            <p:cNvGrpSpPr/>
            <p:nvPr/>
          </p:nvGrpSpPr>
          <p:grpSpPr>
            <a:xfrm>
              <a:off x="2492145" y="2881565"/>
              <a:ext cx="607300" cy="229751"/>
              <a:chOff x="2492145" y="2881565"/>
              <a:chExt cx="607300" cy="229751"/>
            </a:xfrm>
          </p:grpSpPr>
          <p:sp>
            <p:nvSpPr>
              <p:cNvPr id="7119" name="Google Shape;7119;p58"/>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8"/>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8"/>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2" name="Google Shape;7122;p58"/>
            <p:cNvGrpSpPr/>
            <p:nvPr/>
          </p:nvGrpSpPr>
          <p:grpSpPr>
            <a:xfrm>
              <a:off x="2389399" y="2595741"/>
              <a:ext cx="812796" cy="296825"/>
              <a:chOff x="2389399" y="2595741"/>
              <a:chExt cx="812796" cy="296825"/>
            </a:xfrm>
          </p:grpSpPr>
          <p:grpSp>
            <p:nvGrpSpPr>
              <p:cNvPr id="7123" name="Google Shape;7123;p58"/>
              <p:cNvGrpSpPr/>
              <p:nvPr/>
            </p:nvGrpSpPr>
            <p:grpSpPr>
              <a:xfrm>
                <a:off x="2389399" y="2595741"/>
                <a:ext cx="363638" cy="296825"/>
                <a:chOff x="2389399" y="2595741"/>
                <a:chExt cx="363638" cy="296825"/>
              </a:xfrm>
            </p:grpSpPr>
            <p:grpSp>
              <p:nvGrpSpPr>
                <p:cNvPr id="7124" name="Google Shape;7124;p58"/>
                <p:cNvGrpSpPr/>
                <p:nvPr/>
              </p:nvGrpSpPr>
              <p:grpSpPr>
                <a:xfrm>
                  <a:off x="2493852" y="2794333"/>
                  <a:ext cx="259185" cy="98232"/>
                  <a:chOff x="2493852" y="2794333"/>
                  <a:chExt cx="259185" cy="98232"/>
                </a:xfrm>
              </p:grpSpPr>
              <p:sp>
                <p:nvSpPr>
                  <p:cNvPr id="7125" name="Google Shape;7125;p58"/>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8"/>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8"/>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8" name="Google Shape;7128;p58"/>
                <p:cNvGrpSpPr/>
                <p:nvPr/>
              </p:nvGrpSpPr>
              <p:grpSpPr>
                <a:xfrm>
                  <a:off x="2389399" y="2595741"/>
                  <a:ext cx="224343" cy="182054"/>
                  <a:chOff x="2389399" y="2595741"/>
                  <a:chExt cx="224343" cy="182054"/>
                </a:xfrm>
              </p:grpSpPr>
              <p:sp>
                <p:nvSpPr>
                  <p:cNvPr id="7129" name="Google Shape;7129;p58"/>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8"/>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1" name="Google Shape;7131;p58"/>
              <p:cNvGrpSpPr/>
              <p:nvPr/>
            </p:nvGrpSpPr>
            <p:grpSpPr>
              <a:xfrm>
                <a:off x="2683630" y="2595741"/>
                <a:ext cx="224334" cy="296825"/>
                <a:chOff x="2683630" y="2595741"/>
                <a:chExt cx="224334" cy="296825"/>
              </a:xfrm>
            </p:grpSpPr>
            <p:grpSp>
              <p:nvGrpSpPr>
                <p:cNvPr id="7132" name="Google Shape;7132;p58"/>
                <p:cNvGrpSpPr/>
                <p:nvPr/>
              </p:nvGrpSpPr>
              <p:grpSpPr>
                <a:xfrm>
                  <a:off x="2788083" y="2794333"/>
                  <a:ext cx="15356" cy="98232"/>
                  <a:chOff x="2788083" y="2794333"/>
                  <a:chExt cx="15356" cy="98232"/>
                </a:xfrm>
              </p:grpSpPr>
              <p:sp>
                <p:nvSpPr>
                  <p:cNvPr id="7133" name="Google Shape;7133;p58"/>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8"/>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8"/>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6" name="Google Shape;7136;p58"/>
                <p:cNvGrpSpPr/>
                <p:nvPr/>
              </p:nvGrpSpPr>
              <p:grpSpPr>
                <a:xfrm>
                  <a:off x="2683630" y="2595741"/>
                  <a:ext cx="224334" cy="182054"/>
                  <a:chOff x="2683630" y="2595741"/>
                  <a:chExt cx="224334" cy="182054"/>
                </a:xfrm>
              </p:grpSpPr>
              <p:sp>
                <p:nvSpPr>
                  <p:cNvPr id="7137" name="Google Shape;7137;p58"/>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8"/>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39" name="Google Shape;7139;p58"/>
              <p:cNvGrpSpPr/>
              <p:nvPr/>
            </p:nvGrpSpPr>
            <p:grpSpPr>
              <a:xfrm>
                <a:off x="2838475" y="2595741"/>
                <a:ext cx="363719" cy="296825"/>
                <a:chOff x="2838475" y="2595741"/>
                <a:chExt cx="363719" cy="296825"/>
              </a:xfrm>
            </p:grpSpPr>
            <p:grpSp>
              <p:nvGrpSpPr>
                <p:cNvPr id="7140" name="Google Shape;7140;p58"/>
                <p:cNvGrpSpPr/>
                <p:nvPr/>
              </p:nvGrpSpPr>
              <p:grpSpPr>
                <a:xfrm>
                  <a:off x="2838475" y="2794333"/>
                  <a:ext cx="259185" cy="98232"/>
                  <a:chOff x="2838475" y="2794333"/>
                  <a:chExt cx="259185" cy="98232"/>
                </a:xfrm>
              </p:grpSpPr>
              <p:sp>
                <p:nvSpPr>
                  <p:cNvPr id="7141" name="Google Shape;7141;p58"/>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8"/>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8"/>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4" name="Google Shape;7144;p58"/>
                <p:cNvGrpSpPr/>
                <p:nvPr/>
              </p:nvGrpSpPr>
              <p:grpSpPr>
                <a:xfrm>
                  <a:off x="2977852" y="2595741"/>
                  <a:ext cx="224343" cy="182054"/>
                  <a:chOff x="2977852" y="2595741"/>
                  <a:chExt cx="224343" cy="182054"/>
                </a:xfrm>
              </p:grpSpPr>
              <p:sp>
                <p:nvSpPr>
                  <p:cNvPr id="7145" name="Google Shape;7145;p58"/>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8"/>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147" name="Google Shape;7147;p58"/>
            <p:cNvGrpSpPr/>
            <p:nvPr/>
          </p:nvGrpSpPr>
          <p:grpSpPr>
            <a:xfrm>
              <a:off x="2389399" y="3100241"/>
              <a:ext cx="812796" cy="296869"/>
              <a:chOff x="2389399" y="3100241"/>
              <a:chExt cx="812796" cy="296869"/>
            </a:xfrm>
          </p:grpSpPr>
          <p:grpSp>
            <p:nvGrpSpPr>
              <p:cNvPr id="7148" name="Google Shape;7148;p58"/>
              <p:cNvGrpSpPr/>
              <p:nvPr/>
            </p:nvGrpSpPr>
            <p:grpSpPr>
              <a:xfrm>
                <a:off x="2683630" y="3100241"/>
                <a:ext cx="224334" cy="296869"/>
                <a:chOff x="2683630" y="3100241"/>
                <a:chExt cx="224334" cy="296869"/>
              </a:xfrm>
            </p:grpSpPr>
            <p:grpSp>
              <p:nvGrpSpPr>
                <p:cNvPr id="7149" name="Google Shape;7149;p58"/>
                <p:cNvGrpSpPr/>
                <p:nvPr/>
              </p:nvGrpSpPr>
              <p:grpSpPr>
                <a:xfrm>
                  <a:off x="2788083" y="3100241"/>
                  <a:ext cx="15356" cy="98237"/>
                  <a:chOff x="2788083" y="3100241"/>
                  <a:chExt cx="15356" cy="98237"/>
                </a:xfrm>
              </p:grpSpPr>
              <p:sp>
                <p:nvSpPr>
                  <p:cNvPr id="7150" name="Google Shape;7150;p58"/>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8"/>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8"/>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3" name="Google Shape;7153;p58"/>
                <p:cNvGrpSpPr/>
                <p:nvPr/>
              </p:nvGrpSpPr>
              <p:grpSpPr>
                <a:xfrm>
                  <a:off x="2683630" y="3215065"/>
                  <a:ext cx="224334" cy="182045"/>
                  <a:chOff x="2683630" y="3215065"/>
                  <a:chExt cx="224334" cy="182045"/>
                </a:xfrm>
              </p:grpSpPr>
              <p:sp>
                <p:nvSpPr>
                  <p:cNvPr id="7154" name="Google Shape;7154;p58"/>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8"/>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56" name="Google Shape;7156;p58"/>
              <p:cNvGrpSpPr/>
              <p:nvPr/>
            </p:nvGrpSpPr>
            <p:grpSpPr>
              <a:xfrm>
                <a:off x="2389399" y="3100241"/>
                <a:ext cx="363638" cy="296869"/>
                <a:chOff x="2389399" y="3100241"/>
                <a:chExt cx="363638" cy="296869"/>
              </a:xfrm>
            </p:grpSpPr>
            <p:grpSp>
              <p:nvGrpSpPr>
                <p:cNvPr id="7157" name="Google Shape;7157;p58"/>
                <p:cNvGrpSpPr/>
                <p:nvPr/>
              </p:nvGrpSpPr>
              <p:grpSpPr>
                <a:xfrm>
                  <a:off x="2493852" y="3100241"/>
                  <a:ext cx="259185" cy="98237"/>
                  <a:chOff x="2493852" y="3100241"/>
                  <a:chExt cx="259185" cy="98237"/>
                </a:xfrm>
              </p:grpSpPr>
              <p:sp>
                <p:nvSpPr>
                  <p:cNvPr id="7158" name="Google Shape;7158;p58"/>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8"/>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8"/>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58"/>
                <p:cNvGrpSpPr/>
                <p:nvPr/>
              </p:nvGrpSpPr>
              <p:grpSpPr>
                <a:xfrm>
                  <a:off x="2389399" y="3215065"/>
                  <a:ext cx="224343" cy="182045"/>
                  <a:chOff x="2389399" y="3215065"/>
                  <a:chExt cx="224343" cy="182045"/>
                </a:xfrm>
              </p:grpSpPr>
              <p:sp>
                <p:nvSpPr>
                  <p:cNvPr id="7162" name="Google Shape;7162;p58"/>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64" name="Google Shape;7164;p58"/>
              <p:cNvGrpSpPr/>
              <p:nvPr/>
            </p:nvGrpSpPr>
            <p:grpSpPr>
              <a:xfrm>
                <a:off x="2838475" y="3100241"/>
                <a:ext cx="363719" cy="296869"/>
                <a:chOff x="2838475" y="3100241"/>
                <a:chExt cx="363719" cy="296869"/>
              </a:xfrm>
            </p:grpSpPr>
            <p:grpSp>
              <p:nvGrpSpPr>
                <p:cNvPr id="7165" name="Google Shape;7165;p58"/>
                <p:cNvGrpSpPr/>
                <p:nvPr/>
              </p:nvGrpSpPr>
              <p:grpSpPr>
                <a:xfrm>
                  <a:off x="2838475" y="3100241"/>
                  <a:ext cx="259185" cy="98237"/>
                  <a:chOff x="2838475" y="3100241"/>
                  <a:chExt cx="259185" cy="98237"/>
                </a:xfrm>
              </p:grpSpPr>
              <p:sp>
                <p:nvSpPr>
                  <p:cNvPr id="7166" name="Google Shape;7166;p58"/>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8"/>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8"/>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58"/>
                <p:cNvGrpSpPr/>
                <p:nvPr/>
              </p:nvGrpSpPr>
              <p:grpSpPr>
                <a:xfrm>
                  <a:off x="2977852" y="3215065"/>
                  <a:ext cx="224343" cy="182045"/>
                  <a:chOff x="2977852" y="3215065"/>
                  <a:chExt cx="224343" cy="182045"/>
                </a:xfrm>
              </p:grpSpPr>
              <p:sp>
                <p:nvSpPr>
                  <p:cNvPr id="7170" name="Google Shape;7170;p58"/>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8"/>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191" name="Google Shape;191;p32"/>
          <p:cNvSpPr txBox="1"/>
          <p:nvPr>
            <p:ph idx="2" type="title"/>
          </p:nvPr>
        </p:nvSpPr>
        <p:spPr>
          <a:xfrm>
            <a:off x="720000" y="2648408"/>
            <a:ext cx="73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o1</a:t>
            </a:r>
            <a:endParaRPr/>
          </a:p>
        </p:txBody>
      </p:sp>
      <p:sp>
        <p:nvSpPr>
          <p:cNvPr id="192" name="Google Shape;192;p32"/>
          <p:cNvSpPr txBox="1"/>
          <p:nvPr>
            <p:ph idx="3" type="title"/>
          </p:nvPr>
        </p:nvSpPr>
        <p:spPr>
          <a:xfrm>
            <a:off x="3760200" y="2648391"/>
            <a:ext cx="73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193" name="Google Shape;193;p32"/>
          <p:cNvSpPr txBox="1"/>
          <p:nvPr>
            <p:ph idx="4" type="title"/>
          </p:nvPr>
        </p:nvSpPr>
        <p:spPr>
          <a:xfrm>
            <a:off x="720000" y="3247483"/>
            <a:ext cx="73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194" name="Google Shape;194;p32"/>
          <p:cNvSpPr txBox="1"/>
          <p:nvPr>
            <p:ph idx="5" type="title"/>
          </p:nvPr>
        </p:nvSpPr>
        <p:spPr>
          <a:xfrm>
            <a:off x="3760200" y="3247466"/>
            <a:ext cx="73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195" name="Google Shape;195;p32"/>
          <p:cNvSpPr txBox="1"/>
          <p:nvPr>
            <p:ph idx="6" type="title"/>
          </p:nvPr>
        </p:nvSpPr>
        <p:spPr>
          <a:xfrm>
            <a:off x="720000" y="3846558"/>
            <a:ext cx="73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196" name="Google Shape;196;p32"/>
          <p:cNvSpPr txBox="1"/>
          <p:nvPr>
            <p:ph idx="7" type="title"/>
          </p:nvPr>
        </p:nvSpPr>
        <p:spPr>
          <a:xfrm>
            <a:off x="3760200" y="3846541"/>
            <a:ext cx="7347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06</a:t>
            </a:r>
            <a:endParaRPr/>
          </a:p>
        </p:txBody>
      </p:sp>
      <p:sp>
        <p:nvSpPr>
          <p:cNvPr id="197" name="Google Shape;197;p32"/>
          <p:cNvSpPr txBox="1"/>
          <p:nvPr>
            <p:ph idx="1" type="subTitle"/>
          </p:nvPr>
        </p:nvSpPr>
        <p:spPr>
          <a:xfrm>
            <a:off x="1454700" y="2648400"/>
            <a:ext cx="230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98" name="Google Shape;198;p32"/>
          <p:cNvSpPr txBox="1"/>
          <p:nvPr>
            <p:ph idx="8" type="subTitle"/>
          </p:nvPr>
        </p:nvSpPr>
        <p:spPr>
          <a:xfrm>
            <a:off x="1454700" y="3247475"/>
            <a:ext cx="230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Resume</a:t>
            </a:r>
            <a:endParaRPr/>
          </a:p>
        </p:txBody>
      </p:sp>
      <p:sp>
        <p:nvSpPr>
          <p:cNvPr id="199" name="Google Shape;199;p32"/>
          <p:cNvSpPr txBox="1"/>
          <p:nvPr>
            <p:ph idx="9" type="subTitle"/>
          </p:nvPr>
        </p:nvSpPr>
        <p:spPr>
          <a:xfrm>
            <a:off x="1454700" y="3846550"/>
            <a:ext cx="230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Cover letter</a:t>
            </a:r>
            <a:endParaRPr/>
          </a:p>
        </p:txBody>
      </p:sp>
      <p:sp>
        <p:nvSpPr>
          <p:cNvPr id="200" name="Google Shape;200;p32"/>
          <p:cNvSpPr txBox="1"/>
          <p:nvPr>
            <p:ph idx="13" type="subTitle"/>
          </p:nvPr>
        </p:nvSpPr>
        <p:spPr>
          <a:xfrm>
            <a:off x="4494900" y="2648400"/>
            <a:ext cx="230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My work</a:t>
            </a:r>
            <a:endParaRPr/>
          </a:p>
        </p:txBody>
      </p:sp>
      <p:sp>
        <p:nvSpPr>
          <p:cNvPr id="201" name="Google Shape;201;p32"/>
          <p:cNvSpPr txBox="1"/>
          <p:nvPr>
            <p:ph idx="14" type="subTitle"/>
          </p:nvPr>
        </p:nvSpPr>
        <p:spPr>
          <a:xfrm>
            <a:off x="4494900" y="3247475"/>
            <a:ext cx="230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Previous projects</a:t>
            </a:r>
            <a:endParaRPr/>
          </a:p>
        </p:txBody>
      </p:sp>
      <p:sp>
        <p:nvSpPr>
          <p:cNvPr id="202" name="Google Shape;202;p32"/>
          <p:cNvSpPr txBox="1"/>
          <p:nvPr>
            <p:ph idx="15" type="subTitle"/>
          </p:nvPr>
        </p:nvSpPr>
        <p:spPr>
          <a:xfrm>
            <a:off x="4494900" y="3846550"/>
            <a:ext cx="23055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Other</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75" name="Shape 7175"/>
        <p:cNvGrpSpPr/>
        <p:nvPr/>
      </p:nvGrpSpPr>
      <p:grpSpPr>
        <a:xfrm>
          <a:off x="0" y="0"/>
          <a:ext cx="0" cy="0"/>
          <a:chOff x="0" y="0"/>
          <a:chExt cx="0" cy="0"/>
        </a:xfrm>
      </p:grpSpPr>
      <p:grpSp>
        <p:nvGrpSpPr>
          <p:cNvPr id="7176" name="Google Shape;7176;p59"/>
          <p:cNvGrpSpPr/>
          <p:nvPr/>
        </p:nvGrpSpPr>
        <p:grpSpPr>
          <a:xfrm>
            <a:off x="702088" y="3155922"/>
            <a:ext cx="2390414" cy="1024800"/>
            <a:chOff x="728925" y="3296613"/>
            <a:chExt cx="2390414" cy="1024800"/>
          </a:xfrm>
        </p:grpSpPr>
        <p:grpSp>
          <p:nvGrpSpPr>
            <p:cNvPr id="7177" name="Google Shape;7177;p59"/>
            <p:cNvGrpSpPr/>
            <p:nvPr/>
          </p:nvGrpSpPr>
          <p:grpSpPr>
            <a:xfrm>
              <a:off x="728925" y="3619800"/>
              <a:ext cx="2390414" cy="500893"/>
              <a:chOff x="728925" y="3619800"/>
              <a:chExt cx="2390414" cy="500893"/>
            </a:xfrm>
          </p:grpSpPr>
          <p:sp>
            <p:nvSpPr>
              <p:cNvPr id="7178" name="Google Shape;7178;p59"/>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79" name="Google Shape;7179;p59"/>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80" name="Google Shape;7180;p59"/>
            <p:cNvGrpSpPr/>
            <p:nvPr/>
          </p:nvGrpSpPr>
          <p:grpSpPr>
            <a:xfrm>
              <a:off x="1348050" y="3296613"/>
              <a:ext cx="1706152" cy="1024800"/>
              <a:chOff x="1348050" y="3296613"/>
              <a:chExt cx="1706152" cy="1024800"/>
            </a:xfrm>
          </p:grpSpPr>
          <p:sp>
            <p:nvSpPr>
              <p:cNvPr id="7181" name="Google Shape;7181;p59"/>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2" name="Google Shape;7182;p59"/>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3" name="Google Shape;7183;p59"/>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4" name="Google Shape;7184;p59"/>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185" name="Google Shape;7185;p59"/>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186" name="Google Shape;7186;p59"/>
            <p:cNvGrpSpPr/>
            <p:nvPr/>
          </p:nvGrpSpPr>
          <p:grpSpPr>
            <a:xfrm>
              <a:off x="1455707" y="3654858"/>
              <a:ext cx="1491150" cy="417657"/>
              <a:chOff x="1455707" y="3654858"/>
              <a:chExt cx="1491150" cy="417657"/>
            </a:xfrm>
          </p:grpSpPr>
          <p:sp>
            <p:nvSpPr>
              <p:cNvPr id="7187" name="Google Shape;7187;p59"/>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9"/>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9"/>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9"/>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9"/>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9"/>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9"/>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9"/>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9"/>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9"/>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9"/>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9"/>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9"/>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9"/>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9"/>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9"/>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9"/>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9"/>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9"/>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9"/>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207" name="Google Shape;7207;p59"/>
          <p:cNvGraphicFramePr/>
          <p:nvPr/>
        </p:nvGraphicFramePr>
        <p:xfrm>
          <a:off x="5937787" y="2153834"/>
          <a:ext cx="3000000" cy="3000000"/>
        </p:xfrm>
        <a:graphic>
          <a:graphicData uri="http://schemas.openxmlformats.org/drawingml/2006/table">
            <a:tbl>
              <a:tblPr>
                <a:noFill/>
                <a:tableStyleId>{820A8A07-9938-48A7-A9DF-7CAB1E487B29}</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208" name="Google Shape;7208;p59"/>
          <p:cNvGrpSpPr/>
          <p:nvPr/>
        </p:nvGrpSpPr>
        <p:grpSpPr>
          <a:xfrm>
            <a:off x="710464" y="981599"/>
            <a:ext cx="2396505" cy="976502"/>
            <a:chOff x="749309" y="1112739"/>
            <a:chExt cx="2371603" cy="976502"/>
          </a:xfrm>
        </p:grpSpPr>
        <p:grpSp>
          <p:nvGrpSpPr>
            <p:cNvPr id="7209" name="Google Shape;7209;p59"/>
            <p:cNvGrpSpPr/>
            <p:nvPr/>
          </p:nvGrpSpPr>
          <p:grpSpPr>
            <a:xfrm>
              <a:off x="1092126" y="1112739"/>
              <a:ext cx="2028786" cy="975464"/>
              <a:chOff x="1092126" y="1112739"/>
              <a:chExt cx="2028786" cy="975464"/>
            </a:xfrm>
          </p:grpSpPr>
          <p:sp>
            <p:nvSpPr>
              <p:cNvPr id="7210" name="Google Shape;7210;p59"/>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9"/>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9"/>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9"/>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9"/>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9"/>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9"/>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9"/>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9"/>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9"/>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9"/>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9"/>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9"/>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9"/>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9"/>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9"/>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9"/>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9"/>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9"/>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9"/>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9"/>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9"/>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9"/>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9"/>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59"/>
            <p:cNvGrpSpPr/>
            <p:nvPr/>
          </p:nvGrpSpPr>
          <p:grpSpPr>
            <a:xfrm>
              <a:off x="749309" y="1112739"/>
              <a:ext cx="314700" cy="975464"/>
              <a:chOff x="749309" y="1112739"/>
              <a:chExt cx="314700" cy="975464"/>
            </a:xfrm>
          </p:grpSpPr>
          <p:sp>
            <p:nvSpPr>
              <p:cNvPr id="7235" name="Google Shape;7235;p59"/>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9"/>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9"/>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9"/>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39" name="Google Shape;7239;p59"/>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9"/>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9"/>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9"/>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243" name="Google Shape;7243;p59"/>
          <p:cNvGraphicFramePr/>
          <p:nvPr/>
        </p:nvGraphicFramePr>
        <p:xfrm>
          <a:off x="5937812" y="981584"/>
          <a:ext cx="3000000" cy="3000000"/>
        </p:xfrm>
        <a:graphic>
          <a:graphicData uri="http://schemas.openxmlformats.org/drawingml/2006/table">
            <a:tbl>
              <a:tblPr>
                <a:noFill/>
                <a:tableStyleId>{820A8A07-9938-48A7-A9DF-7CAB1E487B29}</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244" name="Google Shape;7244;p59"/>
          <p:cNvGraphicFramePr/>
          <p:nvPr/>
        </p:nvGraphicFramePr>
        <p:xfrm>
          <a:off x="3358675" y="2153834"/>
          <a:ext cx="3000000" cy="3000000"/>
        </p:xfrm>
        <a:graphic>
          <a:graphicData uri="http://schemas.openxmlformats.org/drawingml/2006/table">
            <a:tbl>
              <a:tblPr>
                <a:noFill/>
                <a:tableStyleId>{820A8A07-9938-48A7-A9DF-7CAB1E487B29}</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245" name="Google Shape;7245;p59"/>
          <p:cNvGrpSpPr/>
          <p:nvPr/>
        </p:nvGrpSpPr>
        <p:grpSpPr>
          <a:xfrm>
            <a:off x="3360661" y="3144795"/>
            <a:ext cx="2363377" cy="1047062"/>
            <a:chOff x="3358399" y="3285485"/>
            <a:chExt cx="2363377" cy="1047062"/>
          </a:xfrm>
        </p:grpSpPr>
        <p:grpSp>
          <p:nvGrpSpPr>
            <p:cNvPr id="7246" name="Google Shape;7246;p59"/>
            <p:cNvGrpSpPr/>
            <p:nvPr/>
          </p:nvGrpSpPr>
          <p:grpSpPr>
            <a:xfrm>
              <a:off x="3358412" y="3285485"/>
              <a:ext cx="2363244" cy="139500"/>
              <a:chOff x="3358412" y="3285485"/>
              <a:chExt cx="2363244" cy="139500"/>
            </a:xfrm>
          </p:grpSpPr>
          <p:sp>
            <p:nvSpPr>
              <p:cNvPr id="7247" name="Google Shape;7247;p59"/>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9"/>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9"/>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9"/>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9"/>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2" name="Google Shape;7252;p59"/>
            <p:cNvGrpSpPr/>
            <p:nvPr/>
          </p:nvGrpSpPr>
          <p:grpSpPr>
            <a:xfrm>
              <a:off x="3358412" y="3466996"/>
              <a:ext cx="2363244" cy="139500"/>
              <a:chOff x="3358412" y="3466996"/>
              <a:chExt cx="2363244" cy="139500"/>
            </a:xfrm>
          </p:grpSpPr>
          <p:sp>
            <p:nvSpPr>
              <p:cNvPr id="7253" name="Google Shape;7253;p59"/>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9"/>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9"/>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9"/>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9"/>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8" name="Google Shape;7258;p59"/>
            <p:cNvGrpSpPr/>
            <p:nvPr/>
          </p:nvGrpSpPr>
          <p:grpSpPr>
            <a:xfrm>
              <a:off x="3358412" y="3648507"/>
              <a:ext cx="2363244" cy="139500"/>
              <a:chOff x="3358412" y="3648507"/>
              <a:chExt cx="2363244" cy="139500"/>
            </a:xfrm>
          </p:grpSpPr>
          <p:sp>
            <p:nvSpPr>
              <p:cNvPr id="7259" name="Google Shape;7259;p59"/>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9"/>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9"/>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9"/>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9"/>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59"/>
            <p:cNvGrpSpPr/>
            <p:nvPr/>
          </p:nvGrpSpPr>
          <p:grpSpPr>
            <a:xfrm>
              <a:off x="3358412" y="3830018"/>
              <a:ext cx="2363244" cy="139500"/>
              <a:chOff x="3358412" y="3830018"/>
              <a:chExt cx="2363244" cy="139500"/>
            </a:xfrm>
          </p:grpSpPr>
          <p:sp>
            <p:nvSpPr>
              <p:cNvPr id="7265" name="Google Shape;7265;p59"/>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9"/>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9"/>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9"/>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9"/>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0" name="Google Shape;7270;p59"/>
            <p:cNvGrpSpPr/>
            <p:nvPr/>
          </p:nvGrpSpPr>
          <p:grpSpPr>
            <a:xfrm>
              <a:off x="3358399" y="4011514"/>
              <a:ext cx="2363377" cy="139537"/>
              <a:chOff x="3294800" y="4134603"/>
              <a:chExt cx="2638876" cy="152400"/>
            </a:xfrm>
          </p:grpSpPr>
          <p:sp>
            <p:nvSpPr>
              <p:cNvPr id="7271" name="Google Shape;7271;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76" name="Google Shape;7276;p59"/>
            <p:cNvGrpSpPr/>
            <p:nvPr/>
          </p:nvGrpSpPr>
          <p:grpSpPr>
            <a:xfrm>
              <a:off x="3358399" y="4193010"/>
              <a:ext cx="2363377" cy="139537"/>
              <a:chOff x="3294800" y="4134603"/>
              <a:chExt cx="2638876" cy="152400"/>
            </a:xfrm>
          </p:grpSpPr>
          <p:sp>
            <p:nvSpPr>
              <p:cNvPr id="7277" name="Google Shape;7277;p59"/>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9"/>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9"/>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9"/>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9"/>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282" name="Google Shape;7282;p59"/>
          <p:cNvGraphicFramePr/>
          <p:nvPr/>
        </p:nvGraphicFramePr>
        <p:xfrm>
          <a:off x="711463" y="2153834"/>
          <a:ext cx="3000000" cy="3000000"/>
        </p:xfrm>
        <a:graphic>
          <a:graphicData uri="http://schemas.openxmlformats.org/drawingml/2006/table">
            <a:tbl>
              <a:tblPr>
                <a:noFill/>
                <a:tableStyleId>{820A8A07-9938-48A7-A9DF-7CAB1E487B29}</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283" name="Google Shape;7283;p59"/>
          <p:cNvGrpSpPr/>
          <p:nvPr/>
        </p:nvGrpSpPr>
        <p:grpSpPr>
          <a:xfrm>
            <a:off x="4161132" y="2557649"/>
            <a:ext cx="1302095" cy="60959"/>
            <a:chOff x="3558802" y="4011427"/>
            <a:chExt cx="1866000" cy="111300"/>
          </a:xfrm>
        </p:grpSpPr>
        <p:sp>
          <p:nvSpPr>
            <p:cNvPr id="7284" name="Google Shape;7284;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6" name="Google Shape;7286;p59"/>
          <p:cNvGrpSpPr/>
          <p:nvPr/>
        </p:nvGrpSpPr>
        <p:grpSpPr>
          <a:xfrm>
            <a:off x="4706620" y="2839808"/>
            <a:ext cx="914340" cy="60959"/>
            <a:chOff x="3558802" y="4011427"/>
            <a:chExt cx="1866000" cy="111300"/>
          </a:xfrm>
        </p:grpSpPr>
        <p:sp>
          <p:nvSpPr>
            <p:cNvPr id="7287" name="Google Shape;7287;p5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9"/>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9" name="Google Shape;7289;p59"/>
          <p:cNvGrpSpPr/>
          <p:nvPr/>
        </p:nvGrpSpPr>
        <p:grpSpPr>
          <a:xfrm>
            <a:off x="5871419" y="3167606"/>
            <a:ext cx="2522867" cy="1001454"/>
            <a:chOff x="1904318" y="789980"/>
            <a:chExt cx="1489472" cy="606868"/>
          </a:xfrm>
        </p:grpSpPr>
        <p:cxnSp>
          <p:nvCxnSpPr>
            <p:cNvPr id="7290" name="Google Shape;7290;p59"/>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91" name="Google Shape;7291;p59"/>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292" name="Google Shape;7292;p59"/>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293" name="Google Shape;7293;p59"/>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294" name="Google Shape;7294;p59"/>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295" name="Google Shape;7295;p59"/>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296" name="Google Shape;7296;p59"/>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297" name="Google Shape;7297;p59"/>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9"/>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9"/>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9"/>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9"/>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9"/>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9"/>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304" name="Google Shape;7304;p59"/>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305" name="Google Shape;7305;p59"/>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306" name="Google Shape;7306;p59"/>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7" name="Google Shape;7307;p59"/>
          <p:cNvGrpSpPr/>
          <p:nvPr/>
        </p:nvGrpSpPr>
        <p:grpSpPr>
          <a:xfrm>
            <a:off x="3355824" y="951642"/>
            <a:ext cx="2363393" cy="1005865"/>
            <a:chOff x="3292400" y="1193188"/>
            <a:chExt cx="2615240" cy="1131075"/>
          </a:xfrm>
        </p:grpSpPr>
        <p:sp>
          <p:nvSpPr>
            <p:cNvPr id="7308" name="Google Shape;7308;p59"/>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09" name="Google Shape;7309;p59"/>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10" name="Google Shape;7310;p59"/>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311" name="Google Shape;7311;p59"/>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312" name="Google Shape;7312;p59"/>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313" name="Google Shape;7313;p59"/>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314" name="Google Shape;7314;p59"/>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315" name="Google Shape;7315;p59"/>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316" name="Google Shape;7316;p59"/>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317" name="Google Shape;7317;p59"/>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318" name="Google Shape;7318;p59"/>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319" name="Google Shape;7319;p59"/>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320" name="Google Shape;7320;p59"/>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321" name="Google Shape;7321;p59"/>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322" name="Google Shape;7322;p59"/>
            <p:cNvGrpSpPr/>
            <p:nvPr/>
          </p:nvGrpSpPr>
          <p:grpSpPr>
            <a:xfrm>
              <a:off x="3748438" y="1378608"/>
              <a:ext cx="2159202" cy="903971"/>
              <a:chOff x="1683525" y="2179850"/>
              <a:chExt cx="4519050" cy="2134525"/>
            </a:xfrm>
          </p:grpSpPr>
          <p:sp>
            <p:nvSpPr>
              <p:cNvPr id="7323" name="Google Shape;7323;p59"/>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4" name="Google Shape;7324;p59"/>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5" name="Google Shape;7325;p59"/>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6" name="Google Shape;7326;p59"/>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7" name="Google Shape;7327;p59"/>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8" name="Google Shape;7328;p59"/>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29" name="Google Shape;7329;p59"/>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0" name="Google Shape;7330;p59"/>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1" name="Google Shape;7331;p59"/>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2" name="Google Shape;7332;p59"/>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3" name="Google Shape;7333;p59"/>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334" name="Google Shape;7334;p59"/>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38" name="Shape 7338"/>
        <p:cNvGrpSpPr/>
        <p:nvPr/>
      </p:nvGrpSpPr>
      <p:grpSpPr>
        <a:xfrm>
          <a:off x="0" y="0"/>
          <a:ext cx="0" cy="0"/>
          <a:chOff x="0" y="0"/>
          <a:chExt cx="0" cy="0"/>
        </a:xfrm>
      </p:grpSpPr>
      <p:grpSp>
        <p:nvGrpSpPr>
          <p:cNvPr id="7339" name="Google Shape;7339;p60"/>
          <p:cNvGrpSpPr/>
          <p:nvPr/>
        </p:nvGrpSpPr>
        <p:grpSpPr>
          <a:xfrm>
            <a:off x="4796690" y="970938"/>
            <a:ext cx="745431" cy="718863"/>
            <a:chOff x="4249973" y="1201875"/>
            <a:chExt cx="1958568" cy="1888762"/>
          </a:xfrm>
        </p:grpSpPr>
        <p:sp>
          <p:nvSpPr>
            <p:cNvPr id="7340" name="Google Shape;7340;p60"/>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1" name="Google Shape;7341;p60"/>
            <p:cNvGrpSpPr/>
            <p:nvPr/>
          </p:nvGrpSpPr>
          <p:grpSpPr>
            <a:xfrm>
              <a:off x="5853086" y="1789142"/>
              <a:ext cx="355454" cy="1048099"/>
              <a:chOff x="5576108" y="2016725"/>
              <a:chExt cx="565200" cy="1666560"/>
            </a:xfrm>
          </p:grpSpPr>
          <p:sp>
            <p:nvSpPr>
              <p:cNvPr id="7342" name="Google Shape;7342;p60"/>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43" name="Google Shape;7343;p60"/>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60"/>
            <p:cNvGrpSpPr/>
            <p:nvPr/>
          </p:nvGrpSpPr>
          <p:grpSpPr>
            <a:xfrm>
              <a:off x="4869455" y="2691676"/>
              <a:ext cx="1013897" cy="398961"/>
              <a:chOff x="4012057" y="3451825"/>
              <a:chExt cx="1612175" cy="634379"/>
            </a:xfrm>
          </p:grpSpPr>
          <p:sp>
            <p:nvSpPr>
              <p:cNvPr id="7345" name="Google Shape;7345;p60"/>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46" name="Google Shape;7346;p60"/>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7" name="Google Shape;7347;p60"/>
            <p:cNvGrpSpPr/>
            <p:nvPr/>
          </p:nvGrpSpPr>
          <p:grpSpPr>
            <a:xfrm>
              <a:off x="4276937" y="2155961"/>
              <a:ext cx="651965" cy="891358"/>
              <a:chOff x="3069908" y="2599997"/>
              <a:chExt cx="1036675" cy="1417328"/>
            </a:xfrm>
          </p:grpSpPr>
          <p:sp>
            <p:nvSpPr>
              <p:cNvPr id="7348" name="Google Shape;7348;p60"/>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49" name="Google Shape;7349;p60"/>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60"/>
            <p:cNvGrpSpPr/>
            <p:nvPr/>
          </p:nvGrpSpPr>
          <p:grpSpPr>
            <a:xfrm>
              <a:off x="5054918" y="1201875"/>
              <a:ext cx="999548" cy="602711"/>
              <a:chOff x="4306958" y="1082925"/>
              <a:chExt cx="1589359" cy="958358"/>
            </a:xfrm>
          </p:grpSpPr>
          <p:sp>
            <p:nvSpPr>
              <p:cNvPr id="7351" name="Google Shape;7351;p60"/>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52" name="Google Shape;7352;p60"/>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3" name="Google Shape;7353;p60"/>
            <p:cNvGrpSpPr/>
            <p:nvPr/>
          </p:nvGrpSpPr>
          <p:grpSpPr>
            <a:xfrm>
              <a:off x="4249973" y="1303451"/>
              <a:ext cx="799317" cy="841334"/>
              <a:chOff x="3027033" y="1244439"/>
              <a:chExt cx="1270977" cy="1337786"/>
            </a:xfrm>
          </p:grpSpPr>
          <p:sp>
            <p:nvSpPr>
              <p:cNvPr id="7354" name="Google Shape;7354;p60"/>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355" name="Google Shape;7355;p60"/>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6" name="Google Shape;7356;p60"/>
          <p:cNvGrpSpPr/>
          <p:nvPr/>
        </p:nvGrpSpPr>
        <p:grpSpPr>
          <a:xfrm>
            <a:off x="713063" y="1849388"/>
            <a:ext cx="761767" cy="729896"/>
            <a:chOff x="2657744" y="2337745"/>
            <a:chExt cx="832987" cy="798137"/>
          </a:xfrm>
        </p:grpSpPr>
        <p:sp>
          <p:nvSpPr>
            <p:cNvPr id="7357" name="Google Shape;7357;p60"/>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0"/>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0"/>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0"/>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0"/>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0"/>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0"/>
          <p:cNvGrpSpPr/>
          <p:nvPr/>
        </p:nvGrpSpPr>
        <p:grpSpPr>
          <a:xfrm>
            <a:off x="3224027" y="1852594"/>
            <a:ext cx="685569" cy="723586"/>
            <a:chOff x="3398134" y="2057755"/>
            <a:chExt cx="704087" cy="743130"/>
          </a:xfrm>
        </p:grpSpPr>
        <p:grpSp>
          <p:nvGrpSpPr>
            <p:cNvPr id="7364" name="Google Shape;7364;p60"/>
            <p:cNvGrpSpPr/>
            <p:nvPr/>
          </p:nvGrpSpPr>
          <p:grpSpPr>
            <a:xfrm>
              <a:off x="3398134" y="2290183"/>
              <a:ext cx="315300" cy="219900"/>
              <a:chOff x="3398134" y="2290183"/>
              <a:chExt cx="315300" cy="219900"/>
            </a:xfrm>
          </p:grpSpPr>
          <p:sp>
            <p:nvSpPr>
              <p:cNvPr id="7365" name="Google Shape;7365;p60"/>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66" name="Google Shape;7366;p60"/>
              <p:cNvCxnSpPr>
                <a:stCxn id="7365"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367" name="Google Shape;7367;p60"/>
            <p:cNvGrpSpPr/>
            <p:nvPr/>
          </p:nvGrpSpPr>
          <p:grpSpPr>
            <a:xfrm>
              <a:off x="3547823" y="2467358"/>
              <a:ext cx="219900" cy="333527"/>
              <a:chOff x="3547823" y="2467358"/>
              <a:chExt cx="219900" cy="333527"/>
            </a:xfrm>
          </p:grpSpPr>
          <p:sp>
            <p:nvSpPr>
              <p:cNvPr id="7368" name="Google Shape;7368;p60"/>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69" name="Google Shape;7369;p60"/>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370" name="Google Shape;7370;p60"/>
            <p:cNvGrpSpPr/>
            <p:nvPr/>
          </p:nvGrpSpPr>
          <p:grpSpPr>
            <a:xfrm>
              <a:off x="3734138" y="2467358"/>
              <a:ext cx="219900" cy="333527"/>
              <a:chOff x="3734138" y="2467358"/>
              <a:chExt cx="219900" cy="333527"/>
            </a:xfrm>
          </p:grpSpPr>
          <p:sp>
            <p:nvSpPr>
              <p:cNvPr id="7371" name="Google Shape;7371;p60"/>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72" name="Google Shape;7372;p60"/>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373" name="Google Shape;7373;p60"/>
            <p:cNvGrpSpPr/>
            <p:nvPr/>
          </p:nvGrpSpPr>
          <p:grpSpPr>
            <a:xfrm>
              <a:off x="3787560" y="2288011"/>
              <a:ext cx="314661" cy="219900"/>
              <a:chOff x="3787560" y="2288011"/>
              <a:chExt cx="314661" cy="219900"/>
            </a:xfrm>
          </p:grpSpPr>
          <p:sp>
            <p:nvSpPr>
              <p:cNvPr id="7374" name="Google Shape;7374;p60"/>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375" name="Google Shape;7375;p60"/>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376" name="Google Shape;7376;p60"/>
            <p:cNvGrpSpPr/>
            <p:nvPr/>
          </p:nvGrpSpPr>
          <p:grpSpPr>
            <a:xfrm>
              <a:off x="3637290" y="2057755"/>
              <a:ext cx="219900" cy="335499"/>
              <a:chOff x="3637290" y="2057755"/>
              <a:chExt cx="219900" cy="335499"/>
            </a:xfrm>
          </p:grpSpPr>
          <p:sp>
            <p:nvSpPr>
              <p:cNvPr id="7377" name="Google Shape;7377;p60"/>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378" name="Google Shape;7378;p60"/>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379" name="Google Shape;7379;p60"/>
          <p:cNvGrpSpPr/>
          <p:nvPr/>
        </p:nvGrpSpPr>
        <p:grpSpPr>
          <a:xfrm>
            <a:off x="4899249" y="1859290"/>
            <a:ext cx="710153" cy="710153"/>
            <a:chOff x="5007123" y="2079403"/>
            <a:chExt cx="687600" cy="687600"/>
          </a:xfrm>
        </p:grpSpPr>
        <p:sp>
          <p:nvSpPr>
            <p:cNvPr id="7380" name="Google Shape;7380;p60"/>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0"/>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0"/>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0"/>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60"/>
          <p:cNvGrpSpPr/>
          <p:nvPr/>
        </p:nvGrpSpPr>
        <p:grpSpPr>
          <a:xfrm>
            <a:off x="5708687" y="1853796"/>
            <a:ext cx="720998" cy="721183"/>
            <a:chOff x="5797446" y="2063053"/>
            <a:chExt cx="698100" cy="698280"/>
          </a:xfrm>
        </p:grpSpPr>
        <p:sp>
          <p:nvSpPr>
            <p:cNvPr id="7385" name="Google Shape;7385;p60"/>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0"/>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0"/>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0"/>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9" name="Google Shape;7389;p60"/>
          <p:cNvGrpSpPr/>
          <p:nvPr/>
        </p:nvGrpSpPr>
        <p:grpSpPr>
          <a:xfrm>
            <a:off x="8153834" y="3499401"/>
            <a:ext cx="280585" cy="673164"/>
            <a:chOff x="8075075" y="3754290"/>
            <a:chExt cx="255612" cy="613194"/>
          </a:xfrm>
        </p:grpSpPr>
        <p:grpSp>
          <p:nvGrpSpPr>
            <p:cNvPr id="7390" name="Google Shape;7390;p60"/>
            <p:cNvGrpSpPr/>
            <p:nvPr/>
          </p:nvGrpSpPr>
          <p:grpSpPr>
            <a:xfrm>
              <a:off x="8075075" y="3754290"/>
              <a:ext cx="255612" cy="613194"/>
              <a:chOff x="8075075" y="3754290"/>
              <a:chExt cx="255612" cy="613194"/>
            </a:xfrm>
          </p:grpSpPr>
          <p:sp>
            <p:nvSpPr>
              <p:cNvPr id="7391" name="Google Shape;7391;p60"/>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0"/>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3" name="Google Shape;7393;p60"/>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60"/>
          <p:cNvGrpSpPr/>
          <p:nvPr/>
        </p:nvGrpSpPr>
        <p:grpSpPr>
          <a:xfrm>
            <a:off x="5270892" y="3488198"/>
            <a:ext cx="470352" cy="683745"/>
            <a:chOff x="1697726" y="3244179"/>
            <a:chExt cx="788124" cy="1146069"/>
          </a:xfrm>
        </p:grpSpPr>
        <p:sp>
          <p:nvSpPr>
            <p:cNvPr id="7395" name="Google Shape;7395;p60"/>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0"/>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7" name="Google Shape;7397;p60"/>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8" name="Google Shape;7398;p60"/>
          <p:cNvGrpSpPr/>
          <p:nvPr/>
        </p:nvGrpSpPr>
        <p:grpSpPr>
          <a:xfrm>
            <a:off x="5892043" y="3499400"/>
            <a:ext cx="293891" cy="293845"/>
            <a:chOff x="6134814" y="3754290"/>
            <a:chExt cx="293891" cy="293845"/>
          </a:xfrm>
        </p:grpSpPr>
        <p:sp>
          <p:nvSpPr>
            <p:cNvPr id="7399" name="Google Shape;7399;p60"/>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0"/>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1" name="Google Shape;7401;p60"/>
          <p:cNvGrpSpPr/>
          <p:nvPr/>
        </p:nvGrpSpPr>
        <p:grpSpPr>
          <a:xfrm>
            <a:off x="5892043" y="3878071"/>
            <a:ext cx="293891" cy="293891"/>
            <a:chOff x="6134814" y="4086186"/>
            <a:chExt cx="293891" cy="293891"/>
          </a:xfrm>
        </p:grpSpPr>
        <p:sp>
          <p:nvSpPr>
            <p:cNvPr id="7402" name="Google Shape;7402;p60"/>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0"/>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04" name="Google Shape;7404;p60"/>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0"/>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06" name="Google Shape;7406;p60"/>
          <p:cNvGrpSpPr/>
          <p:nvPr/>
        </p:nvGrpSpPr>
        <p:grpSpPr>
          <a:xfrm>
            <a:off x="7817018" y="2706764"/>
            <a:ext cx="622883" cy="621944"/>
            <a:chOff x="1187048" y="238125"/>
            <a:chExt cx="5256397" cy="5248476"/>
          </a:xfrm>
        </p:grpSpPr>
        <p:sp>
          <p:nvSpPr>
            <p:cNvPr id="7407" name="Google Shape;7407;p60"/>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0"/>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0"/>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0"/>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1" name="Google Shape;7411;p60"/>
          <p:cNvGrpSpPr/>
          <p:nvPr/>
        </p:nvGrpSpPr>
        <p:grpSpPr>
          <a:xfrm>
            <a:off x="2274123" y="2716372"/>
            <a:ext cx="1310987" cy="612407"/>
            <a:chOff x="238125" y="1188750"/>
            <a:chExt cx="7140450" cy="3335550"/>
          </a:xfrm>
        </p:grpSpPr>
        <p:sp>
          <p:nvSpPr>
            <p:cNvPr id="7412" name="Google Shape;7412;p60"/>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0"/>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0"/>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0"/>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0"/>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7" name="Google Shape;7417;p60"/>
          <p:cNvGrpSpPr/>
          <p:nvPr/>
        </p:nvGrpSpPr>
        <p:grpSpPr>
          <a:xfrm>
            <a:off x="6599995" y="2706927"/>
            <a:ext cx="1110299" cy="621702"/>
            <a:chOff x="238125" y="1335475"/>
            <a:chExt cx="5418735" cy="3034175"/>
          </a:xfrm>
        </p:grpSpPr>
        <p:sp>
          <p:nvSpPr>
            <p:cNvPr id="7418" name="Google Shape;7418;p60"/>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0"/>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0"/>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1" name="Google Shape;7421;p60"/>
          <p:cNvGrpSpPr/>
          <p:nvPr/>
        </p:nvGrpSpPr>
        <p:grpSpPr>
          <a:xfrm>
            <a:off x="5417655" y="2703824"/>
            <a:ext cx="1074451" cy="627181"/>
            <a:chOff x="5359127" y="2910889"/>
            <a:chExt cx="1097723" cy="640831"/>
          </a:xfrm>
        </p:grpSpPr>
        <p:grpSp>
          <p:nvGrpSpPr>
            <p:cNvPr id="7422" name="Google Shape;7422;p60"/>
            <p:cNvGrpSpPr/>
            <p:nvPr/>
          </p:nvGrpSpPr>
          <p:grpSpPr>
            <a:xfrm>
              <a:off x="5929791" y="3263088"/>
              <a:ext cx="527060" cy="287097"/>
              <a:chOff x="5929791" y="3263088"/>
              <a:chExt cx="527060" cy="287097"/>
            </a:xfrm>
          </p:grpSpPr>
          <p:sp>
            <p:nvSpPr>
              <p:cNvPr id="7423" name="Google Shape;7423;p60"/>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4" name="Google Shape;7424;p60"/>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25" name="Google Shape;7425;p60"/>
            <p:cNvGrpSpPr/>
            <p:nvPr/>
          </p:nvGrpSpPr>
          <p:grpSpPr>
            <a:xfrm>
              <a:off x="5359127" y="3263089"/>
              <a:ext cx="526428" cy="288631"/>
              <a:chOff x="5359127" y="3263089"/>
              <a:chExt cx="526428" cy="288631"/>
            </a:xfrm>
          </p:grpSpPr>
          <p:sp>
            <p:nvSpPr>
              <p:cNvPr id="7426" name="Google Shape;7426;p60"/>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27" name="Google Shape;7427;p60"/>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28" name="Google Shape;7428;p60"/>
            <p:cNvGrpSpPr/>
            <p:nvPr/>
          </p:nvGrpSpPr>
          <p:grpSpPr>
            <a:xfrm>
              <a:off x="5551525" y="2910889"/>
              <a:ext cx="520901" cy="610283"/>
              <a:chOff x="5551525" y="2910889"/>
              <a:chExt cx="520901" cy="610283"/>
            </a:xfrm>
          </p:grpSpPr>
          <p:sp>
            <p:nvSpPr>
              <p:cNvPr id="7429" name="Google Shape;7429;p60"/>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30" name="Google Shape;7430;p60"/>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431" name="Google Shape;7431;p60"/>
            <p:cNvGrpSpPr/>
            <p:nvPr/>
          </p:nvGrpSpPr>
          <p:grpSpPr>
            <a:xfrm>
              <a:off x="5743962" y="2919100"/>
              <a:ext cx="623674" cy="284502"/>
              <a:chOff x="5743962" y="2919100"/>
              <a:chExt cx="623674" cy="284502"/>
            </a:xfrm>
          </p:grpSpPr>
          <p:sp>
            <p:nvSpPr>
              <p:cNvPr id="7432" name="Google Shape;7432;p60"/>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433" name="Google Shape;7433;p60"/>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434" name="Google Shape;7434;p60"/>
          <p:cNvGrpSpPr/>
          <p:nvPr/>
        </p:nvGrpSpPr>
        <p:grpSpPr>
          <a:xfrm>
            <a:off x="7568868" y="1854536"/>
            <a:ext cx="874976" cy="719600"/>
            <a:chOff x="7608988" y="2093194"/>
            <a:chExt cx="817276" cy="672147"/>
          </a:xfrm>
        </p:grpSpPr>
        <p:cxnSp>
          <p:nvCxnSpPr>
            <p:cNvPr id="7435" name="Google Shape;7435;p60"/>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36" name="Google Shape;7436;p60"/>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37" name="Google Shape;7437;p60"/>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38" name="Google Shape;7438;p60"/>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439" name="Google Shape;7439;p60"/>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440" name="Google Shape;7440;p60"/>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441" name="Google Shape;7441;p60"/>
            <p:cNvGrpSpPr/>
            <p:nvPr/>
          </p:nvGrpSpPr>
          <p:grpSpPr>
            <a:xfrm>
              <a:off x="7721175" y="2093194"/>
              <a:ext cx="599587" cy="623846"/>
              <a:chOff x="7721175" y="2093194"/>
              <a:chExt cx="599587" cy="623846"/>
            </a:xfrm>
          </p:grpSpPr>
          <p:grpSp>
            <p:nvGrpSpPr>
              <p:cNvPr id="7442" name="Google Shape;7442;p60"/>
              <p:cNvGrpSpPr/>
              <p:nvPr/>
            </p:nvGrpSpPr>
            <p:grpSpPr>
              <a:xfrm>
                <a:off x="7721175" y="2093194"/>
                <a:ext cx="291605" cy="623846"/>
                <a:chOff x="9405575" y="2061418"/>
                <a:chExt cx="291605" cy="623846"/>
              </a:xfrm>
            </p:grpSpPr>
            <p:sp>
              <p:nvSpPr>
                <p:cNvPr id="7443" name="Google Shape;7443;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0" name="Google Shape;7450;p60"/>
              <p:cNvGrpSpPr/>
              <p:nvPr/>
            </p:nvGrpSpPr>
            <p:grpSpPr>
              <a:xfrm flipH="1">
                <a:off x="8029157" y="2093194"/>
                <a:ext cx="291605" cy="623846"/>
                <a:chOff x="9405575" y="2061418"/>
                <a:chExt cx="291605" cy="623846"/>
              </a:xfrm>
            </p:grpSpPr>
            <p:sp>
              <p:nvSpPr>
                <p:cNvPr id="7451" name="Google Shape;7451;p60"/>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0"/>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0"/>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0"/>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0"/>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0"/>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0"/>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58" name="Google Shape;7458;p60"/>
          <p:cNvGrpSpPr/>
          <p:nvPr/>
        </p:nvGrpSpPr>
        <p:grpSpPr>
          <a:xfrm>
            <a:off x="4013304" y="970938"/>
            <a:ext cx="712557" cy="785901"/>
            <a:chOff x="4206459" y="1191441"/>
            <a:chExt cx="712557" cy="785901"/>
          </a:xfrm>
        </p:grpSpPr>
        <p:sp>
          <p:nvSpPr>
            <p:cNvPr id="7459" name="Google Shape;7459;p60"/>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0"/>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0"/>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0"/>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63" name="Google Shape;7463;p60"/>
            <p:cNvGrpSpPr/>
            <p:nvPr/>
          </p:nvGrpSpPr>
          <p:grpSpPr>
            <a:xfrm>
              <a:off x="4644280" y="1290523"/>
              <a:ext cx="143716" cy="29463"/>
              <a:chOff x="4644280" y="1290523"/>
              <a:chExt cx="143716" cy="29463"/>
            </a:xfrm>
          </p:grpSpPr>
          <p:sp>
            <p:nvSpPr>
              <p:cNvPr id="7464" name="Google Shape;7464;p60"/>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0"/>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0"/>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0"/>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8" name="Google Shape;7468;p60"/>
            <p:cNvGrpSpPr/>
            <p:nvPr/>
          </p:nvGrpSpPr>
          <p:grpSpPr>
            <a:xfrm>
              <a:off x="4356567" y="1191441"/>
              <a:ext cx="143690" cy="29488"/>
              <a:chOff x="4356567" y="1191441"/>
              <a:chExt cx="143690" cy="29488"/>
            </a:xfrm>
          </p:grpSpPr>
          <p:sp>
            <p:nvSpPr>
              <p:cNvPr id="7469" name="Google Shape;7469;p60"/>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0"/>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0"/>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0"/>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3" name="Google Shape;7473;p60"/>
            <p:cNvGrpSpPr/>
            <p:nvPr/>
          </p:nvGrpSpPr>
          <p:grpSpPr>
            <a:xfrm>
              <a:off x="4339009" y="1863727"/>
              <a:ext cx="143703" cy="29476"/>
              <a:chOff x="4339009" y="1863727"/>
              <a:chExt cx="143703" cy="29476"/>
            </a:xfrm>
          </p:grpSpPr>
          <p:sp>
            <p:nvSpPr>
              <p:cNvPr id="7474" name="Google Shape;7474;p60"/>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0"/>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0"/>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0"/>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8" name="Google Shape;7478;p60"/>
            <p:cNvGrpSpPr/>
            <p:nvPr/>
          </p:nvGrpSpPr>
          <p:grpSpPr>
            <a:xfrm>
              <a:off x="4206459" y="1607315"/>
              <a:ext cx="29539" cy="142899"/>
              <a:chOff x="4206459" y="1607315"/>
              <a:chExt cx="29539" cy="142899"/>
            </a:xfrm>
          </p:grpSpPr>
          <p:sp>
            <p:nvSpPr>
              <p:cNvPr id="7479" name="Google Shape;7479;p60"/>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0"/>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0"/>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0"/>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3" name="Google Shape;7483;p60"/>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0"/>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0"/>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0"/>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7" name="Google Shape;7487;p60"/>
            <p:cNvGrpSpPr/>
            <p:nvPr/>
          </p:nvGrpSpPr>
          <p:grpSpPr>
            <a:xfrm>
              <a:off x="4889463" y="1423737"/>
              <a:ext cx="29552" cy="142899"/>
              <a:chOff x="4889463" y="1423737"/>
              <a:chExt cx="29552" cy="142899"/>
            </a:xfrm>
          </p:grpSpPr>
          <p:sp>
            <p:nvSpPr>
              <p:cNvPr id="7488" name="Google Shape;7488;p60"/>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0"/>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0"/>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0"/>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2" name="Google Shape;7492;p60"/>
            <p:cNvGrpSpPr/>
            <p:nvPr/>
          </p:nvGrpSpPr>
          <p:grpSpPr>
            <a:xfrm>
              <a:off x="4771663" y="1876896"/>
              <a:ext cx="108651" cy="100447"/>
              <a:chOff x="4771663" y="1876896"/>
              <a:chExt cx="108651" cy="100447"/>
            </a:xfrm>
          </p:grpSpPr>
          <p:sp>
            <p:nvSpPr>
              <p:cNvPr id="7493" name="Google Shape;7493;p60"/>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0"/>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0"/>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0"/>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97" name="Google Shape;7497;p60"/>
          <p:cNvGrpSpPr/>
          <p:nvPr/>
        </p:nvGrpSpPr>
        <p:grpSpPr>
          <a:xfrm>
            <a:off x="4008780" y="1854161"/>
            <a:ext cx="791287" cy="720350"/>
            <a:chOff x="267375" y="1071875"/>
            <a:chExt cx="470500" cy="428550"/>
          </a:xfrm>
        </p:grpSpPr>
        <p:sp>
          <p:nvSpPr>
            <p:cNvPr id="7498" name="Google Shape;7498;p60"/>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0"/>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0"/>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0"/>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0"/>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0"/>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0"/>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0"/>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6" name="Google Shape;7506;p60"/>
          <p:cNvGrpSpPr/>
          <p:nvPr/>
        </p:nvGrpSpPr>
        <p:grpSpPr>
          <a:xfrm>
            <a:off x="709275" y="3498791"/>
            <a:ext cx="1408444" cy="673166"/>
            <a:chOff x="712664" y="3693287"/>
            <a:chExt cx="1460738" cy="698160"/>
          </a:xfrm>
        </p:grpSpPr>
        <p:grpSp>
          <p:nvGrpSpPr>
            <p:cNvPr id="7507" name="Google Shape;7507;p60"/>
            <p:cNvGrpSpPr/>
            <p:nvPr/>
          </p:nvGrpSpPr>
          <p:grpSpPr>
            <a:xfrm>
              <a:off x="1380079" y="4133090"/>
              <a:ext cx="234048" cy="258099"/>
              <a:chOff x="1380079" y="4133090"/>
              <a:chExt cx="234048" cy="258099"/>
            </a:xfrm>
          </p:grpSpPr>
          <p:sp>
            <p:nvSpPr>
              <p:cNvPr id="7508" name="Google Shape;7508;p60"/>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0"/>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0"/>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60"/>
            <p:cNvGrpSpPr/>
            <p:nvPr/>
          </p:nvGrpSpPr>
          <p:grpSpPr>
            <a:xfrm>
              <a:off x="884610" y="3864082"/>
              <a:ext cx="1118566" cy="527275"/>
              <a:chOff x="890961" y="3865463"/>
              <a:chExt cx="1115221" cy="525698"/>
            </a:xfrm>
          </p:grpSpPr>
          <p:sp>
            <p:nvSpPr>
              <p:cNvPr id="7512" name="Google Shape;7512;p60"/>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0"/>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0"/>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5" name="Google Shape;7515;p60"/>
            <p:cNvGrpSpPr/>
            <p:nvPr/>
          </p:nvGrpSpPr>
          <p:grpSpPr>
            <a:xfrm>
              <a:off x="712664" y="3693287"/>
              <a:ext cx="1460738" cy="698160"/>
              <a:chOff x="712664" y="3693025"/>
              <a:chExt cx="1460738" cy="698160"/>
            </a:xfrm>
          </p:grpSpPr>
          <p:sp>
            <p:nvSpPr>
              <p:cNvPr id="7516" name="Google Shape;7516;p60"/>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0"/>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0"/>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0"/>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0"/>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0"/>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22" name="Google Shape;7522;p60"/>
          <p:cNvGrpSpPr/>
          <p:nvPr/>
        </p:nvGrpSpPr>
        <p:grpSpPr>
          <a:xfrm>
            <a:off x="3146990" y="970938"/>
            <a:ext cx="795485" cy="738831"/>
            <a:chOff x="3348603" y="1236445"/>
            <a:chExt cx="749256" cy="695894"/>
          </a:xfrm>
        </p:grpSpPr>
        <p:grpSp>
          <p:nvGrpSpPr>
            <p:cNvPr id="7523" name="Google Shape;7523;p60"/>
            <p:cNvGrpSpPr/>
            <p:nvPr/>
          </p:nvGrpSpPr>
          <p:grpSpPr>
            <a:xfrm>
              <a:off x="3583779" y="1236445"/>
              <a:ext cx="293795" cy="285811"/>
              <a:chOff x="3750225" y="1774000"/>
              <a:chExt cx="149575" cy="145525"/>
            </a:xfrm>
          </p:grpSpPr>
          <p:sp>
            <p:nvSpPr>
              <p:cNvPr id="7524" name="Google Shape;7524;p60"/>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0"/>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60"/>
            <p:cNvGrpSpPr/>
            <p:nvPr/>
          </p:nvGrpSpPr>
          <p:grpSpPr>
            <a:xfrm>
              <a:off x="3775534" y="1462599"/>
              <a:ext cx="322325" cy="285958"/>
              <a:chOff x="3847850" y="1889150"/>
              <a:chExt cx="164100" cy="145600"/>
            </a:xfrm>
          </p:grpSpPr>
          <p:sp>
            <p:nvSpPr>
              <p:cNvPr id="7527" name="Google Shape;7527;p60"/>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0"/>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9" name="Google Shape;7529;p60"/>
            <p:cNvGrpSpPr/>
            <p:nvPr/>
          </p:nvGrpSpPr>
          <p:grpSpPr>
            <a:xfrm>
              <a:off x="3545329" y="1646528"/>
              <a:ext cx="293746" cy="285811"/>
              <a:chOff x="3730650" y="1982800"/>
              <a:chExt cx="149550" cy="145525"/>
            </a:xfrm>
          </p:grpSpPr>
          <p:sp>
            <p:nvSpPr>
              <p:cNvPr id="7530" name="Google Shape;7530;p60"/>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0"/>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2" name="Google Shape;7532;p60"/>
            <p:cNvGrpSpPr/>
            <p:nvPr/>
          </p:nvGrpSpPr>
          <p:grpSpPr>
            <a:xfrm>
              <a:off x="3348603" y="1415046"/>
              <a:ext cx="294384" cy="284387"/>
              <a:chOff x="3630494" y="1864938"/>
              <a:chExt cx="149875" cy="144800"/>
            </a:xfrm>
          </p:grpSpPr>
          <p:sp>
            <p:nvSpPr>
              <p:cNvPr id="7533" name="Google Shape;7533;p60"/>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0"/>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35" name="Google Shape;7535;p60"/>
          <p:cNvGrpSpPr/>
          <p:nvPr/>
        </p:nvGrpSpPr>
        <p:grpSpPr>
          <a:xfrm>
            <a:off x="2268517" y="3493834"/>
            <a:ext cx="1324924" cy="678083"/>
            <a:chOff x="2413923" y="3711366"/>
            <a:chExt cx="1374117" cy="703260"/>
          </a:xfrm>
        </p:grpSpPr>
        <p:grpSp>
          <p:nvGrpSpPr>
            <p:cNvPr id="7536" name="Google Shape;7536;p60"/>
            <p:cNvGrpSpPr/>
            <p:nvPr/>
          </p:nvGrpSpPr>
          <p:grpSpPr>
            <a:xfrm>
              <a:off x="2413923" y="3711366"/>
              <a:ext cx="1374117" cy="703260"/>
              <a:chOff x="2413923" y="3711366"/>
              <a:chExt cx="1374117" cy="703260"/>
            </a:xfrm>
          </p:grpSpPr>
          <p:sp>
            <p:nvSpPr>
              <p:cNvPr id="7537" name="Google Shape;7537;p60"/>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38" name="Google Shape;7538;p60"/>
              <p:cNvGrpSpPr/>
              <p:nvPr/>
            </p:nvGrpSpPr>
            <p:grpSpPr>
              <a:xfrm>
                <a:off x="2600284" y="3808654"/>
                <a:ext cx="234506" cy="138009"/>
                <a:chOff x="2600284" y="3808654"/>
                <a:chExt cx="234506" cy="138009"/>
              </a:xfrm>
            </p:grpSpPr>
            <p:sp>
              <p:nvSpPr>
                <p:cNvPr id="7539" name="Google Shape;7539;p60"/>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0" name="Google Shape;7540;p60"/>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41" name="Google Shape;7541;p60"/>
              <p:cNvGrpSpPr/>
              <p:nvPr/>
            </p:nvGrpSpPr>
            <p:grpSpPr>
              <a:xfrm>
                <a:off x="3359659" y="3805664"/>
                <a:ext cx="232294" cy="141000"/>
                <a:chOff x="3359659" y="3805664"/>
                <a:chExt cx="232294" cy="141000"/>
              </a:xfrm>
            </p:grpSpPr>
            <p:sp>
              <p:nvSpPr>
                <p:cNvPr id="7542" name="Google Shape;7542;p60"/>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3" name="Google Shape;7543;p60"/>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44" name="Google Shape;7544;p60"/>
              <p:cNvGrpSpPr/>
              <p:nvPr/>
            </p:nvGrpSpPr>
            <p:grpSpPr>
              <a:xfrm>
                <a:off x="3067316" y="3711366"/>
                <a:ext cx="66900" cy="166809"/>
                <a:chOff x="3067316" y="3711366"/>
                <a:chExt cx="66900" cy="166809"/>
              </a:xfrm>
            </p:grpSpPr>
            <p:sp>
              <p:nvSpPr>
                <p:cNvPr id="7545" name="Google Shape;7545;p60"/>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6" name="Google Shape;7546;p60"/>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47" name="Google Shape;7547;p60"/>
              <p:cNvGrpSpPr/>
              <p:nvPr/>
            </p:nvGrpSpPr>
            <p:grpSpPr>
              <a:xfrm>
                <a:off x="2413923" y="4058666"/>
                <a:ext cx="224119" cy="66900"/>
                <a:chOff x="2413923" y="4058666"/>
                <a:chExt cx="224119" cy="66900"/>
              </a:xfrm>
            </p:grpSpPr>
            <p:sp>
              <p:nvSpPr>
                <p:cNvPr id="7548" name="Google Shape;7548;p60"/>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49" name="Google Shape;7549;p60"/>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550" name="Google Shape;7550;p60"/>
              <p:cNvGrpSpPr/>
              <p:nvPr/>
            </p:nvGrpSpPr>
            <p:grpSpPr>
              <a:xfrm>
                <a:off x="3564643" y="4058666"/>
                <a:ext cx="223397" cy="66900"/>
                <a:chOff x="3564643" y="4058666"/>
                <a:chExt cx="223397" cy="66900"/>
              </a:xfrm>
            </p:grpSpPr>
            <p:sp>
              <p:nvSpPr>
                <p:cNvPr id="7551" name="Google Shape;7551;p60"/>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552" name="Google Shape;7552;p60"/>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553" name="Google Shape;7553;p60"/>
            <p:cNvGrpSpPr/>
            <p:nvPr/>
          </p:nvGrpSpPr>
          <p:grpSpPr>
            <a:xfrm>
              <a:off x="2633353" y="3965763"/>
              <a:ext cx="933975" cy="445687"/>
              <a:chOff x="2633353" y="3965763"/>
              <a:chExt cx="933975" cy="445687"/>
            </a:xfrm>
          </p:grpSpPr>
          <p:sp>
            <p:nvSpPr>
              <p:cNvPr id="7554" name="Google Shape;7554;p60"/>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0"/>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56" name="Google Shape;7556;p60"/>
          <p:cNvGrpSpPr/>
          <p:nvPr/>
        </p:nvGrpSpPr>
        <p:grpSpPr>
          <a:xfrm>
            <a:off x="6392789" y="1044382"/>
            <a:ext cx="1131087" cy="587383"/>
            <a:chOff x="238125" y="999450"/>
            <a:chExt cx="7140700" cy="3708225"/>
          </a:xfrm>
        </p:grpSpPr>
        <p:sp>
          <p:nvSpPr>
            <p:cNvPr id="7557" name="Google Shape;7557;p60"/>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0"/>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0"/>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0"/>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0"/>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0"/>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60"/>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60"/>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0"/>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60"/>
          <p:cNvGrpSpPr/>
          <p:nvPr/>
        </p:nvGrpSpPr>
        <p:grpSpPr>
          <a:xfrm>
            <a:off x="3744240" y="3493876"/>
            <a:ext cx="1375854" cy="678131"/>
            <a:chOff x="3913765" y="3641905"/>
            <a:chExt cx="1522805" cy="750560"/>
          </a:xfrm>
        </p:grpSpPr>
        <p:grpSp>
          <p:nvGrpSpPr>
            <p:cNvPr id="7567" name="Google Shape;7567;p60"/>
            <p:cNvGrpSpPr/>
            <p:nvPr/>
          </p:nvGrpSpPr>
          <p:grpSpPr>
            <a:xfrm>
              <a:off x="3913765" y="3997002"/>
              <a:ext cx="1522805" cy="395463"/>
              <a:chOff x="3913765" y="3997002"/>
              <a:chExt cx="1522805" cy="395463"/>
            </a:xfrm>
          </p:grpSpPr>
          <p:grpSp>
            <p:nvGrpSpPr>
              <p:cNvPr id="7568" name="Google Shape;7568;p60"/>
              <p:cNvGrpSpPr/>
              <p:nvPr/>
            </p:nvGrpSpPr>
            <p:grpSpPr>
              <a:xfrm>
                <a:off x="3913765" y="4138659"/>
                <a:ext cx="507602" cy="253806"/>
                <a:chOff x="3913765" y="4138659"/>
                <a:chExt cx="507602" cy="253806"/>
              </a:xfrm>
            </p:grpSpPr>
            <p:sp>
              <p:nvSpPr>
                <p:cNvPr id="7569" name="Google Shape;7569;p60"/>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0"/>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571" name="Google Shape;7571;p60"/>
              <p:cNvGrpSpPr/>
              <p:nvPr/>
            </p:nvGrpSpPr>
            <p:grpSpPr>
              <a:xfrm>
                <a:off x="4421361" y="3997002"/>
                <a:ext cx="507618" cy="395463"/>
                <a:chOff x="4421361" y="3997002"/>
                <a:chExt cx="507618" cy="395463"/>
              </a:xfrm>
            </p:grpSpPr>
            <p:sp>
              <p:nvSpPr>
                <p:cNvPr id="7572" name="Google Shape;7572;p60"/>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0"/>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4" name="Google Shape;7574;p60"/>
              <p:cNvGrpSpPr/>
              <p:nvPr/>
            </p:nvGrpSpPr>
            <p:grpSpPr>
              <a:xfrm>
                <a:off x="4928973" y="4189418"/>
                <a:ext cx="507596" cy="203047"/>
                <a:chOff x="4928973" y="4189418"/>
                <a:chExt cx="507596" cy="203047"/>
              </a:xfrm>
            </p:grpSpPr>
            <p:sp>
              <p:nvSpPr>
                <p:cNvPr id="7575" name="Google Shape;7575;p60"/>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0"/>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77" name="Google Shape;7577;p60"/>
            <p:cNvGrpSpPr/>
            <p:nvPr/>
          </p:nvGrpSpPr>
          <p:grpSpPr>
            <a:xfrm>
              <a:off x="4482186" y="3641905"/>
              <a:ext cx="397605" cy="349784"/>
              <a:chOff x="2906375" y="1159725"/>
              <a:chExt cx="1860575" cy="1636800"/>
            </a:xfrm>
          </p:grpSpPr>
          <p:sp>
            <p:nvSpPr>
              <p:cNvPr id="7578" name="Google Shape;7578;p60"/>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0"/>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0"/>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60"/>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2" name="Google Shape;7582;p60"/>
          <p:cNvGrpSpPr/>
          <p:nvPr/>
        </p:nvGrpSpPr>
        <p:grpSpPr>
          <a:xfrm>
            <a:off x="6528949" y="1853803"/>
            <a:ext cx="940737" cy="721067"/>
            <a:chOff x="6599718" y="2068734"/>
            <a:chExt cx="940737" cy="721067"/>
          </a:xfrm>
        </p:grpSpPr>
        <p:sp>
          <p:nvSpPr>
            <p:cNvPr id="7583" name="Google Shape;7583;p60"/>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0"/>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0"/>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60"/>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60"/>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0"/>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9" name="Google Shape;7589;p60"/>
            <p:cNvGrpSpPr/>
            <p:nvPr/>
          </p:nvGrpSpPr>
          <p:grpSpPr>
            <a:xfrm>
              <a:off x="6836957" y="2068734"/>
              <a:ext cx="461892" cy="721067"/>
              <a:chOff x="6836957" y="2068734"/>
              <a:chExt cx="461892" cy="721067"/>
            </a:xfrm>
          </p:grpSpPr>
          <p:sp>
            <p:nvSpPr>
              <p:cNvPr id="7590" name="Google Shape;7590;p60"/>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0"/>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0"/>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0"/>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0"/>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0"/>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96" name="Google Shape;7596;p60"/>
              <p:cNvGrpSpPr/>
              <p:nvPr/>
            </p:nvGrpSpPr>
            <p:grpSpPr>
              <a:xfrm>
                <a:off x="6836957" y="2068734"/>
                <a:ext cx="461892" cy="721067"/>
                <a:chOff x="6836957" y="2068734"/>
                <a:chExt cx="461892" cy="721067"/>
              </a:xfrm>
            </p:grpSpPr>
            <p:sp>
              <p:nvSpPr>
                <p:cNvPr id="7597" name="Google Shape;7597;p60"/>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60"/>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0"/>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0"/>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60"/>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60"/>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0"/>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604" name="Google Shape;7604;p60"/>
          <p:cNvGrpSpPr/>
          <p:nvPr/>
        </p:nvGrpSpPr>
        <p:grpSpPr>
          <a:xfrm>
            <a:off x="2412267" y="1858149"/>
            <a:ext cx="712577" cy="712374"/>
            <a:chOff x="2559249" y="2069323"/>
            <a:chExt cx="685566" cy="685634"/>
          </a:xfrm>
        </p:grpSpPr>
        <p:sp>
          <p:nvSpPr>
            <p:cNvPr id="7605" name="Google Shape;7605;p60"/>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0"/>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0"/>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0"/>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60"/>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60"/>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0"/>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0"/>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0"/>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0"/>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60"/>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60"/>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0"/>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60"/>
          <p:cNvGrpSpPr/>
          <p:nvPr/>
        </p:nvGrpSpPr>
        <p:grpSpPr>
          <a:xfrm>
            <a:off x="7594705" y="970938"/>
            <a:ext cx="845645" cy="711911"/>
            <a:chOff x="951975" y="315800"/>
            <a:chExt cx="5860325" cy="4933550"/>
          </a:xfrm>
        </p:grpSpPr>
        <p:sp>
          <p:nvSpPr>
            <p:cNvPr id="7619" name="Google Shape;7619;p60"/>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0"/>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60"/>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60"/>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0"/>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0"/>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60"/>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60"/>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7" name="Google Shape;7627;p60"/>
          <p:cNvGrpSpPr/>
          <p:nvPr/>
        </p:nvGrpSpPr>
        <p:grpSpPr>
          <a:xfrm>
            <a:off x="3691834" y="2707047"/>
            <a:ext cx="1617932" cy="621724"/>
            <a:chOff x="3862800" y="3038525"/>
            <a:chExt cx="1329006" cy="510698"/>
          </a:xfrm>
        </p:grpSpPr>
        <p:sp>
          <p:nvSpPr>
            <p:cNvPr id="7628" name="Google Shape;7628;p60"/>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0"/>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0" name="Google Shape;7630;p60"/>
            <p:cNvGrpSpPr/>
            <p:nvPr/>
          </p:nvGrpSpPr>
          <p:grpSpPr>
            <a:xfrm>
              <a:off x="3967075" y="3040337"/>
              <a:ext cx="1019927" cy="402126"/>
              <a:chOff x="3967075" y="3040337"/>
              <a:chExt cx="1019927" cy="402126"/>
            </a:xfrm>
          </p:grpSpPr>
          <p:sp>
            <p:nvSpPr>
              <p:cNvPr id="7631" name="Google Shape;7631;p60"/>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60"/>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60"/>
            <p:cNvGrpSpPr/>
            <p:nvPr/>
          </p:nvGrpSpPr>
          <p:grpSpPr>
            <a:xfrm>
              <a:off x="4186700" y="3040337"/>
              <a:ext cx="390475" cy="183289"/>
              <a:chOff x="4186700" y="3040337"/>
              <a:chExt cx="390475" cy="183289"/>
            </a:xfrm>
          </p:grpSpPr>
          <p:sp>
            <p:nvSpPr>
              <p:cNvPr id="7634" name="Google Shape;7634;p60"/>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60"/>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6" name="Google Shape;7636;p60"/>
            <p:cNvGrpSpPr/>
            <p:nvPr/>
          </p:nvGrpSpPr>
          <p:grpSpPr>
            <a:xfrm>
              <a:off x="4073727" y="3040337"/>
              <a:ext cx="697794" cy="296263"/>
              <a:chOff x="4073727" y="3040337"/>
              <a:chExt cx="697794" cy="296263"/>
            </a:xfrm>
          </p:grpSpPr>
          <p:sp>
            <p:nvSpPr>
              <p:cNvPr id="7637" name="Google Shape;7637;p60"/>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0"/>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9" name="Google Shape;7639;p60"/>
            <p:cNvGrpSpPr/>
            <p:nvPr/>
          </p:nvGrpSpPr>
          <p:grpSpPr>
            <a:xfrm>
              <a:off x="3862800" y="3038525"/>
              <a:ext cx="1329006" cy="510698"/>
              <a:chOff x="3862800" y="3038525"/>
              <a:chExt cx="1329006" cy="510698"/>
            </a:xfrm>
          </p:grpSpPr>
          <p:sp>
            <p:nvSpPr>
              <p:cNvPr id="7640" name="Google Shape;7640;p60"/>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60"/>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2" name="Google Shape;7642;p60"/>
          <p:cNvGrpSpPr/>
          <p:nvPr/>
        </p:nvGrpSpPr>
        <p:grpSpPr>
          <a:xfrm>
            <a:off x="700156" y="970938"/>
            <a:ext cx="883205" cy="775176"/>
            <a:chOff x="649648" y="271400"/>
            <a:chExt cx="6215377" cy="5455143"/>
          </a:xfrm>
        </p:grpSpPr>
        <p:sp>
          <p:nvSpPr>
            <p:cNvPr id="7643" name="Google Shape;7643;p60"/>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0"/>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0"/>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0"/>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60"/>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60"/>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0"/>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60"/>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60"/>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0"/>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0"/>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0"/>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0"/>
          <p:cNvGrpSpPr/>
          <p:nvPr/>
        </p:nvGrpSpPr>
        <p:grpSpPr>
          <a:xfrm>
            <a:off x="2308457" y="970938"/>
            <a:ext cx="767704" cy="815489"/>
            <a:chOff x="2499700" y="1135950"/>
            <a:chExt cx="732402" cy="777990"/>
          </a:xfrm>
        </p:grpSpPr>
        <p:grpSp>
          <p:nvGrpSpPr>
            <p:cNvPr id="7656" name="Google Shape;7656;p60"/>
            <p:cNvGrpSpPr/>
            <p:nvPr/>
          </p:nvGrpSpPr>
          <p:grpSpPr>
            <a:xfrm>
              <a:off x="2499700" y="1135950"/>
              <a:ext cx="732402" cy="694705"/>
              <a:chOff x="2499700" y="1135950"/>
              <a:chExt cx="732402" cy="694705"/>
            </a:xfrm>
          </p:grpSpPr>
          <p:sp>
            <p:nvSpPr>
              <p:cNvPr id="7657" name="Google Shape;7657;p60"/>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0"/>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0"/>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60"/>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60"/>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0"/>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0"/>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0"/>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0"/>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60"/>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60"/>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0"/>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60"/>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60"/>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0"/>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60"/>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60"/>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0"/>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60"/>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60"/>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0"/>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60"/>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60"/>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0"/>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60"/>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60"/>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0"/>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60"/>
            <p:cNvGrpSpPr/>
            <p:nvPr/>
          </p:nvGrpSpPr>
          <p:grpSpPr>
            <a:xfrm>
              <a:off x="2517909" y="1188726"/>
              <a:ext cx="702702" cy="725214"/>
              <a:chOff x="2517909" y="1188726"/>
              <a:chExt cx="702702" cy="725214"/>
            </a:xfrm>
          </p:grpSpPr>
          <p:sp>
            <p:nvSpPr>
              <p:cNvPr id="7685" name="Google Shape;7685;p60"/>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0"/>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60"/>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60"/>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0"/>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90" name="Google Shape;7690;p60"/>
          <p:cNvGrpSpPr/>
          <p:nvPr/>
        </p:nvGrpSpPr>
        <p:grpSpPr>
          <a:xfrm>
            <a:off x="1654189" y="970938"/>
            <a:ext cx="583439" cy="870229"/>
            <a:chOff x="1716825" y="1121550"/>
            <a:chExt cx="622800" cy="928938"/>
          </a:xfrm>
        </p:grpSpPr>
        <p:grpSp>
          <p:nvGrpSpPr>
            <p:cNvPr id="7691" name="Google Shape;7691;p60"/>
            <p:cNvGrpSpPr/>
            <p:nvPr/>
          </p:nvGrpSpPr>
          <p:grpSpPr>
            <a:xfrm>
              <a:off x="1716825" y="1121550"/>
              <a:ext cx="622800" cy="928938"/>
              <a:chOff x="1716825" y="1121550"/>
              <a:chExt cx="622800" cy="928938"/>
            </a:xfrm>
          </p:grpSpPr>
          <p:cxnSp>
            <p:nvCxnSpPr>
              <p:cNvPr id="7692" name="Google Shape;7692;p60"/>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693" name="Google Shape;7693;p60"/>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60"/>
            <p:cNvGrpSpPr/>
            <p:nvPr/>
          </p:nvGrpSpPr>
          <p:grpSpPr>
            <a:xfrm>
              <a:off x="1768050" y="1172775"/>
              <a:ext cx="520200" cy="832000"/>
              <a:chOff x="1768050" y="1172775"/>
              <a:chExt cx="520200" cy="832000"/>
            </a:xfrm>
          </p:grpSpPr>
          <p:cxnSp>
            <p:nvCxnSpPr>
              <p:cNvPr id="7695" name="Google Shape;7695;p60"/>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696" name="Google Shape;7696;p60"/>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60"/>
            <p:cNvGrpSpPr/>
            <p:nvPr/>
          </p:nvGrpSpPr>
          <p:grpSpPr>
            <a:xfrm>
              <a:off x="1820100" y="1225475"/>
              <a:ext cx="416400" cy="729575"/>
              <a:chOff x="1820100" y="1225475"/>
              <a:chExt cx="416400" cy="729575"/>
            </a:xfrm>
          </p:grpSpPr>
          <p:cxnSp>
            <p:nvCxnSpPr>
              <p:cNvPr id="7698" name="Google Shape;7698;p60"/>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699" name="Google Shape;7699;p60"/>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0" name="Google Shape;7700;p60"/>
            <p:cNvGrpSpPr/>
            <p:nvPr/>
          </p:nvGrpSpPr>
          <p:grpSpPr>
            <a:xfrm>
              <a:off x="1874250" y="1278825"/>
              <a:ext cx="308100" cy="605275"/>
              <a:chOff x="1874250" y="1278825"/>
              <a:chExt cx="308100" cy="605275"/>
            </a:xfrm>
          </p:grpSpPr>
          <p:cxnSp>
            <p:nvCxnSpPr>
              <p:cNvPr id="7701" name="Google Shape;7701;p60"/>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702" name="Google Shape;7702;p60"/>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3" name="Google Shape;7703;p60"/>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60"/>
          <p:cNvGrpSpPr/>
          <p:nvPr/>
        </p:nvGrpSpPr>
        <p:grpSpPr>
          <a:xfrm>
            <a:off x="1574012" y="1857260"/>
            <a:ext cx="739072" cy="714152"/>
            <a:chOff x="4334725" y="1355875"/>
            <a:chExt cx="3106650" cy="3001900"/>
          </a:xfrm>
        </p:grpSpPr>
        <p:grpSp>
          <p:nvGrpSpPr>
            <p:cNvPr id="7705" name="Google Shape;7705;p60"/>
            <p:cNvGrpSpPr/>
            <p:nvPr/>
          </p:nvGrpSpPr>
          <p:grpSpPr>
            <a:xfrm>
              <a:off x="4516050" y="1724875"/>
              <a:ext cx="2693725" cy="2632900"/>
              <a:chOff x="4516050" y="1724875"/>
              <a:chExt cx="2693725" cy="2632900"/>
            </a:xfrm>
          </p:grpSpPr>
          <p:sp>
            <p:nvSpPr>
              <p:cNvPr id="7706" name="Google Shape;7706;p60"/>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60"/>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60"/>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9" name="Google Shape;7709;p60"/>
            <p:cNvGrpSpPr/>
            <p:nvPr/>
          </p:nvGrpSpPr>
          <p:grpSpPr>
            <a:xfrm>
              <a:off x="4334725" y="1355875"/>
              <a:ext cx="3106650" cy="2709650"/>
              <a:chOff x="4334725" y="1355875"/>
              <a:chExt cx="3106650" cy="2709650"/>
            </a:xfrm>
          </p:grpSpPr>
          <p:sp>
            <p:nvSpPr>
              <p:cNvPr id="7710" name="Google Shape;7710;p60"/>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60"/>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60"/>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13" name="Google Shape;7713;p60"/>
          <p:cNvGrpSpPr/>
          <p:nvPr/>
        </p:nvGrpSpPr>
        <p:grpSpPr>
          <a:xfrm>
            <a:off x="7690961" y="3488031"/>
            <a:ext cx="312074" cy="684173"/>
            <a:chOff x="7645573" y="3754300"/>
            <a:chExt cx="293855" cy="644170"/>
          </a:xfrm>
        </p:grpSpPr>
        <p:sp>
          <p:nvSpPr>
            <p:cNvPr id="7714" name="Google Shape;7714;p60"/>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60"/>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60"/>
          <p:cNvGrpSpPr/>
          <p:nvPr/>
        </p:nvGrpSpPr>
        <p:grpSpPr>
          <a:xfrm>
            <a:off x="5612949" y="970938"/>
            <a:ext cx="709011" cy="739359"/>
            <a:chOff x="5830645" y="1256617"/>
            <a:chExt cx="530340" cy="553040"/>
          </a:xfrm>
        </p:grpSpPr>
        <p:grpSp>
          <p:nvGrpSpPr>
            <p:cNvPr id="7717" name="Google Shape;7717;p60"/>
            <p:cNvGrpSpPr/>
            <p:nvPr/>
          </p:nvGrpSpPr>
          <p:grpSpPr>
            <a:xfrm>
              <a:off x="5830645" y="1256617"/>
              <a:ext cx="259743" cy="269909"/>
              <a:chOff x="5830645" y="1256617"/>
              <a:chExt cx="259743" cy="269909"/>
            </a:xfrm>
          </p:grpSpPr>
          <p:sp>
            <p:nvSpPr>
              <p:cNvPr id="7718" name="Google Shape;7718;p60"/>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60"/>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60"/>
            <p:cNvGrpSpPr/>
            <p:nvPr/>
          </p:nvGrpSpPr>
          <p:grpSpPr>
            <a:xfrm>
              <a:off x="6101293" y="1256617"/>
              <a:ext cx="259692" cy="269909"/>
              <a:chOff x="6101293" y="1256617"/>
              <a:chExt cx="259692" cy="269909"/>
            </a:xfrm>
          </p:grpSpPr>
          <p:sp>
            <p:nvSpPr>
              <p:cNvPr id="7721" name="Google Shape;7721;p60"/>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60"/>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3" name="Google Shape;7723;p60"/>
            <p:cNvGrpSpPr/>
            <p:nvPr/>
          </p:nvGrpSpPr>
          <p:grpSpPr>
            <a:xfrm>
              <a:off x="5830645" y="1539749"/>
              <a:ext cx="259692" cy="269909"/>
              <a:chOff x="5830645" y="1539749"/>
              <a:chExt cx="259692" cy="269909"/>
            </a:xfrm>
          </p:grpSpPr>
          <p:sp>
            <p:nvSpPr>
              <p:cNvPr id="7724" name="Google Shape;7724;p60"/>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60"/>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6" name="Google Shape;7726;p60"/>
            <p:cNvGrpSpPr/>
            <p:nvPr/>
          </p:nvGrpSpPr>
          <p:grpSpPr>
            <a:xfrm>
              <a:off x="6101293" y="1539749"/>
              <a:ext cx="259692" cy="269909"/>
              <a:chOff x="6101293" y="1539749"/>
              <a:chExt cx="259692" cy="269909"/>
            </a:xfrm>
          </p:grpSpPr>
          <p:sp>
            <p:nvSpPr>
              <p:cNvPr id="7727" name="Google Shape;7727;p60"/>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60"/>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9" name="Google Shape;7729;p60"/>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0" name="Google Shape;7730;p60"/>
          <p:cNvGrpSpPr/>
          <p:nvPr/>
        </p:nvGrpSpPr>
        <p:grpSpPr>
          <a:xfrm>
            <a:off x="714444" y="2707054"/>
            <a:ext cx="1452955" cy="621360"/>
            <a:chOff x="732422" y="2990152"/>
            <a:chExt cx="1337773" cy="572102"/>
          </a:xfrm>
        </p:grpSpPr>
        <p:sp>
          <p:nvSpPr>
            <p:cNvPr id="7731" name="Google Shape;7731;p60"/>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60"/>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60"/>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60"/>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60"/>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60"/>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40" name="Shape 7740"/>
        <p:cNvGrpSpPr/>
        <p:nvPr/>
      </p:nvGrpSpPr>
      <p:grpSpPr>
        <a:xfrm>
          <a:off x="0" y="0"/>
          <a:ext cx="0" cy="0"/>
          <a:chOff x="0" y="0"/>
          <a:chExt cx="0" cy="0"/>
        </a:xfrm>
      </p:grpSpPr>
      <p:grpSp>
        <p:nvGrpSpPr>
          <p:cNvPr id="7741" name="Google Shape;7741;p61"/>
          <p:cNvGrpSpPr/>
          <p:nvPr/>
        </p:nvGrpSpPr>
        <p:grpSpPr>
          <a:xfrm>
            <a:off x="708579" y="965872"/>
            <a:ext cx="1636117" cy="1526144"/>
            <a:chOff x="729238" y="1179665"/>
            <a:chExt cx="1636117" cy="1526144"/>
          </a:xfrm>
        </p:grpSpPr>
        <p:grpSp>
          <p:nvGrpSpPr>
            <p:cNvPr id="7742" name="Google Shape;7742;p61"/>
            <p:cNvGrpSpPr/>
            <p:nvPr/>
          </p:nvGrpSpPr>
          <p:grpSpPr>
            <a:xfrm>
              <a:off x="729238" y="1179665"/>
              <a:ext cx="80700" cy="1526144"/>
              <a:chOff x="729238" y="1179665"/>
              <a:chExt cx="80700" cy="1526144"/>
            </a:xfrm>
          </p:grpSpPr>
          <p:sp>
            <p:nvSpPr>
              <p:cNvPr id="7743" name="Google Shape;7743;p61"/>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61"/>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61"/>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61"/>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61"/>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61"/>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61"/>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61"/>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61"/>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61"/>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3" name="Google Shape;7753;p61"/>
            <p:cNvGrpSpPr/>
            <p:nvPr/>
          </p:nvGrpSpPr>
          <p:grpSpPr>
            <a:xfrm>
              <a:off x="903098" y="1179665"/>
              <a:ext cx="80700" cy="1526144"/>
              <a:chOff x="903098" y="1179665"/>
              <a:chExt cx="80700" cy="1526144"/>
            </a:xfrm>
          </p:grpSpPr>
          <p:sp>
            <p:nvSpPr>
              <p:cNvPr id="7754" name="Google Shape;7754;p61"/>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61"/>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61"/>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61"/>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61"/>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61"/>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61"/>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61"/>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61"/>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61"/>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61"/>
            <p:cNvGrpSpPr/>
            <p:nvPr/>
          </p:nvGrpSpPr>
          <p:grpSpPr>
            <a:xfrm>
              <a:off x="1076958" y="1179665"/>
              <a:ext cx="80700" cy="1526144"/>
              <a:chOff x="1076958" y="1179665"/>
              <a:chExt cx="80700" cy="1526144"/>
            </a:xfrm>
          </p:grpSpPr>
          <p:sp>
            <p:nvSpPr>
              <p:cNvPr id="7765" name="Google Shape;7765;p61"/>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61"/>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61"/>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61"/>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61"/>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61"/>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61"/>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61"/>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61"/>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61"/>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5" name="Google Shape;7775;p61"/>
            <p:cNvGrpSpPr/>
            <p:nvPr/>
          </p:nvGrpSpPr>
          <p:grpSpPr>
            <a:xfrm>
              <a:off x="1247707" y="1179665"/>
              <a:ext cx="80700" cy="1526144"/>
              <a:chOff x="1247707" y="1179665"/>
              <a:chExt cx="80700" cy="1526144"/>
            </a:xfrm>
          </p:grpSpPr>
          <p:sp>
            <p:nvSpPr>
              <p:cNvPr id="7776" name="Google Shape;7776;p61"/>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61"/>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61"/>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61"/>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61"/>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61"/>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61"/>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61"/>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61"/>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61"/>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61"/>
            <p:cNvGrpSpPr/>
            <p:nvPr/>
          </p:nvGrpSpPr>
          <p:grpSpPr>
            <a:xfrm>
              <a:off x="1421567" y="1179665"/>
              <a:ext cx="80700" cy="1526144"/>
              <a:chOff x="1421567" y="1179665"/>
              <a:chExt cx="80700" cy="1526144"/>
            </a:xfrm>
          </p:grpSpPr>
          <p:sp>
            <p:nvSpPr>
              <p:cNvPr id="7787" name="Google Shape;7787;p61"/>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61"/>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61"/>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61"/>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61"/>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61"/>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61"/>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61"/>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61"/>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61"/>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7" name="Google Shape;7797;p61"/>
            <p:cNvGrpSpPr/>
            <p:nvPr/>
          </p:nvGrpSpPr>
          <p:grpSpPr>
            <a:xfrm>
              <a:off x="1592327" y="1179665"/>
              <a:ext cx="80700" cy="1526144"/>
              <a:chOff x="1592327" y="1179665"/>
              <a:chExt cx="80700" cy="1526144"/>
            </a:xfrm>
          </p:grpSpPr>
          <p:sp>
            <p:nvSpPr>
              <p:cNvPr id="7798" name="Google Shape;7798;p61"/>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61"/>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61"/>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61"/>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61"/>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61"/>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61"/>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61"/>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61"/>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61"/>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8" name="Google Shape;7808;p61"/>
            <p:cNvGrpSpPr/>
            <p:nvPr/>
          </p:nvGrpSpPr>
          <p:grpSpPr>
            <a:xfrm>
              <a:off x="1766187" y="1179665"/>
              <a:ext cx="80700" cy="1526144"/>
              <a:chOff x="1766187" y="1179665"/>
              <a:chExt cx="80700" cy="1526144"/>
            </a:xfrm>
          </p:grpSpPr>
          <p:sp>
            <p:nvSpPr>
              <p:cNvPr id="7809" name="Google Shape;7809;p61"/>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61"/>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61"/>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61"/>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61"/>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61"/>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61"/>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61"/>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61"/>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61"/>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9" name="Google Shape;7819;p61"/>
            <p:cNvGrpSpPr/>
            <p:nvPr/>
          </p:nvGrpSpPr>
          <p:grpSpPr>
            <a:xfrm>
              <a:off x="1936935" y="1179665"/>
              <a:ext cx="80700" cy="1526144"/>
              <a:chOff x="1936935" y="1179665"/>
              <a:chExt cx="80700" cy="1526144"/>
            </a:xfrm>
          </p:grpSpPr>
          <p:sp>
            <p:nvSpPr>
              <p:cNvPr id="7820" name="Google Shape;7820;p61"/>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61"/>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61"/>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61"/>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61"/>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61"/>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61"/>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61"/>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61"/>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61"/>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0" name="Google Shape;7830;p61"/>
            <p:cNvGrpSpPr/>
            <p:nvPr/>
          </p:nvGrpSpPr>
          <p:grpSpPr>
            <a:xfrm>
              <a:off x="2110795" y="1179665"/>
              <a:ext cx="80700" cy="1526144"/>
              <a:chOff x="2110795" y="1179665"/>
              <a:chExt cx="80700" cy="1526144"/>
            </a:xfrm>
          </p:grpSpPr>
          <p:sp>
            <p:nvSpPr>
              <p:cNvPr id="7831" name="Google Shape;7831;p61"/>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61"/>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61"/>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61"/>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61"/>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61"/>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61"/>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61"/>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61"/>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61"/>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1" name="Google Shape;7841;p61"/>
            <p:cNvGrpSpPr/>
            <p:nvPr/>
          </p:nvGrpSpPr>
          <p:grpSpPr>
            <a:xfrm>
              <a:off x="2284655" y="1179665"/>
              <a:ext cx="80700" cy="1526144"/>
              <a:chOff x="2284655" y="1179665"/>
              <a:chExt cx="80700" cy="1526144"/>
            </a:xfrm>
          </p:grpSpPr>
          <p:sp>
            <p:nvSpPr>
              <p:cNvPr id="7842" name="Google Shape;7842;p61"/>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61"/>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61"/>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61"/>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61"/>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61"/>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61"/>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61"/>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61"/>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61"/>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2" name="Google Shape;7852;p61"/>
          <p:cNvGrpSpPr/>
          <p:nvPr/>
        </p:nvGrpSpPr>
        <p:grpSpPr>
          <a:xfrm>
            <a:off x="2603245" y="985011"/>
            <a:ext cx="1364248" cy="1102133"/>
            <a:chOff x="2623904" y="1198803"/>
            <a:chExt cx="1364248" cy="1102133"/>
          </a:xfrm>
        </p:grpSpPr>
        <p:grpSp>
          <p:nvGrpSpPr>
            <p:cNvPr id="7853" name="Google Shape;7853;p61"/>
            <p:cNvGrpSpPr/>
            <p:nvPr/>
          </p:nvGrpSpPr>
          <p:grpSpPr>
            <a:xfrm>
              <a:off x="2623907" y="1198803"/>
              <a:ext cx="1364245" cy="273000"/>
              <a:chOff x="2623907" y="1198803"/>
              <a:chExt cx="1364245" cy="273000"/>
            </a:xfrm>
          </p:grpSpPr>
          <p:sp>
            <p:nvSpPr>
              <p:cNvPr id="7854" name="Google Shape;7854;p61"/>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61"/>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61"/>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61"/>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61"/>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9" name="Google Shape;7859;p61"/>
            <p:cNvGrpSpPr/>
            <p:nvPr/>
          </p:nvGrpSpPr>
          <p:grpSpPr>
            <a:xfrm>
              <a:off x="2623904" y="1476964"/>
              <a:ext cx="1364245" cy="273000"/>
              <a:chOff x="2623904" y="1476964"/>
              <a:chExt cx="1364245" cy="273000"/>
            </a:xfrm>
          </p:grpSpPr>
          <p:sp>
            <p:nvSpPr>
              <p:cNvPr id="7860" name="Google Shape;7860;p61"/>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61"/>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61"/>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61"/>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61"/>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5" name="Google Shape;7865;p61"/>
            <p:cNvGrpSpPr/>
            <p:nvPr/>
          </p:nvGrpSpPr>
          <p:grpSpPr>
            <a:xfrm>
              <a:off x="2623907" y="1749775"/>
              <a:ext cx="1364245" cy="273000"/>
              <a:chOff x="2623907" y="1749775"/>
              <a:chExt cx="1364245" cy="273000"/>
            </a:xfrm>
          </p:grpSpPr>
          <p:sp>
            <p:nvSpPr>
              <p:cNvPr id="7866" name="Google Shape;7866;p61"/>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61"/>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61"/>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61"/>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61"/>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1" name="Google Shape;7871;p61"/>
            <p:cNvGrpSpPr/>
            <p:nvPr/>
          </p:nvGrpSpPr>
          <p:grpSpPr>
            <a:xfrm>
              <a:off x="2623904" y="2027936"/>
              <a:ext cx="1364245" cy="273000"/>
              <a:chOff x="2623904" y="2027936"/>
              <a:chExt cx="1364245" cy="273000"/>
            </a:xfrm>
          </p:grpSpPr>
          <p:sp>
            <p:nvSpPr>
              <p:cNvPr id="7872" name="Google Shape;7872;p61"/>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61"/>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61"/>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61"/>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61"/>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77" name="Google Shape;7877;p61"/>
          <p:cNvGrpSpPr/>
          <p:nvPr/>
        </p:nvGrpSpPr>
        <p:grpSpPr>
          <a:xfrm>
            <a:off x="2592706" y="2444193"/>
            <a:ext cx="1387541" cy="159124"/>
            <a:chOff x="3200660" y="2180272"/>
            <a:chExt cx="2563824" cy="378237"/>
          </a:xfrm>
        </p:grpSpPr>
        <p:sp>
          <p:nvSpPr>
            <p:cNvPr id="7878" name="Google Shape;7878;p61"/>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61"/>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61"/>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61"/>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61"/>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61"/>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61"/>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61"/>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61"/>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61"/>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61"/>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61"/>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61"/>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61"/>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61"/>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61"/>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61"/>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61"/>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61"/>
          <p:cNvGrpSpPr/>
          <p:nvPr/>
        </p:nvGrpSpPr>
        <p:grpSpPr>
          <a:xfrm>
            <a:off x="2589231" y="2722018"/>
            <a:ext cx="1390502" cy="159625"/>
            <a:chOff x="3530150" y="2790075"/>
            <a:chExt cx="1962600" cy="225300"/>
          </a:xfrm>
        </p:grpSpPr>
        <p:sp>
          <p:nvSpPr>
            <p:cNvPr id="7897" name="Google Shape;7897;p61"/>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61"/>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61"/>
          <p:cNvGrpSpPr/>
          <p:nvPr/>
        </p:nvGrpSpPr>
        <p:grpSpPr>
          <a:xfrm>
            <a:off x="2589884" y="3000344"/>
            <a:ext cx="1411629" cy="153761"/>
            <a:chOff x="3558802" y="4011427"/>
            <a:chExt cx="1866000" cy="111300"/>
          </a:xfrm>
        </p:grpSpPr>
        <p:sp>
          <p:nvSpPr>
            <p:cNvPr id="7900" name="Google Shape;7900;p6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61"/>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61"/>
          <p:cNvGrpSpPr/>
          <p:nvPr/>
        </p:nvGrpSpPr>
        <p:grpSpPr>
          <a:xfrm>
            <a:off x="2589576" y="2205744"/>
            <a:ext cx="1383503" cy="119749"/>
            <a:chOff x="3465975" y="2270276"/>
            <a:chExt cx="1986364" cy="171929"/>
          </a:xfrm>
        </p:grpSpPr>
        <p:sp>
          <p:nvSpPr>
            <p:cNvPr id="7903" name="Google Shape;7903;p61"/>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61"/>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61"/>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61"/>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61"/>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61"/>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61"/>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61"/>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1" name="Google Shape;7911;p61"/>
          <p:cNvGrpSpPr/>
          <p:nvPr/>
        </p:nvGrpSpPr>
        <p:grpSpPr>
          <a:xfrm>
            <a:off x="2600584" y="3569394"/>
            <a:ext cx="1369531" cy="195460"/>
            <a:chOff x="723300" y="4253549"/>
            <a:chExt cx="2276482" cy="324900"/>
          </a:xfrm>
        </p:grpSpPr>
        <p:sp>
          <p:nvSpPr>
            <p:cNvPr id="7912" name="Google Shape;7912;p61"/>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61"/>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61"/>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61"/>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61"/>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7" name="Google Shape;7917;p61"/>
          <p:cNvGrpSpPr/>
          <p:nvPr/>
        </p:nvGrpSpPr>
        <p:grpSpPr>
          <a:xfrm>
            <a:off x="2590145" y="3270574"/>
            <a:ext cx="1389066" cy="180119"/>
            <a:chOff x="705948" y="3788465"/>
            <a:chExt cx="2308953" cy="299400"/>
          </a:xfrm>
        </p:grpSpPr>
        <p:sp>
          <p:nvSpPr>
            <p:cNvPr id="7918" name="Google Shape;7918;p61"/>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61"/>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61"/>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61"/>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61"/>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3" name="Google Shape;7923;p61"/>
          <p:cNvGrpSpPr/>
          <p:nvPr/>
        </p:nvGrpSpPr>
        <p:grpSpPr>
          <a:xfrm>
            <a:off x="2638082" y="3883554"/>
            <a:ext cx="1304609" cy="294074"/>
            <a:chOff x="2658741" y="4097347"/>
            <a:chExt cx="1304609" cy="294074"/>
          </a:xfrm>
        </p:grpSpPr>
        <p:grpSp>
          <p:nvGrpSpPr>
            <p:cNvPr id="7924" name="Google Shape;7924;p61"/>
            <p:cNvGrpSpPr/>
            <p:nvPr/>
          </p:nvGrpSpPr>
          <p:grpSpPr>
            <a:xfrm>
              <a:off x="2658741" y="4097347"/>
              <a:ext cx="118572" cy="294074"/>
              <a:chOff x="3343310" y="4475555"/>
              <a:chExt cx="127717" cy="316753"/>
            </a:xfrm>
          </p:grpSpPr>
          <p:sp>
            <p:nvSpPr>
              <p:cNvPr id="7925" name="Google Shape;7925;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61"/>
            <p:cNvGrpSpPr/>
            <p:nvPr/>
          </p:nvGrpSpPr>
          <p:grpSpPr>
            <a:xfrm>
              <a:off x="3815519" y="4098388"/>
              <a:ext cx="147831" cy="291991"/>
              <a:chOff x="3527539" y="4476677"/>
              <a:chExt cx="159232" cy="314510"/>
            </a:xfrm>
          </p:grpSpPr>
          <p:sp>
            <p:nvSpPr>
              <p:cNvPr id="7928" name="Google Shape;7928;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0" name="Google Shape;7930;p61"/>
            <p:cNvGrpSpPr/>
            <p:nvPr/>
          </p:nvGrpSpPr>
          <p:grpSpPr>
            <a:xfrm>
              <a:off x="3511696" y="4098388"/>
              <a:ext cx="147831" cy="291991"/>
              <a:chOff x="3527539" y="4476677"/>
              <a:chExt cx="159232" cy="314510"/>
            </a:xfrm>
          </p:grpSpPr>
          <p:sp>
            <p:nvSpPr>
              <p:cNvPr id="7931" name="Google Shape;7931;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3" name="Google Shape;7933;p61"/>
            <p:cNvGrpSpPr/>
            <p:nvPr/>
          </p:nvGrpSpPr>
          <p:grpSpPr>
            <a:xfrm>
              <a:off x="3207874" y="4098388"/>
              <a:ext cx="147831" cy="291991"/>
              <a:chOff x="3527539" y="4476677"/>
              <a:chExt cx="159232" cy="314510"/>
            </a:xfrm>
          </p:grpSpPr>
          <p:sp>
            <p:nvSpPr>
              <p:cNvPr id="7934" name="Google Shape;7934;p61"/>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61"/>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61"/>
            <p:cNvGrpSpPr/>
            <p:nvPr/>
          </p:nvGrpSpPr>
          <p:grpSpPr>
            <a:xfrm>
              <a:off x="2933305" y="4097347"/>
              <a:ext cx="118572" cy="294074"/>
              <a:chOff x="3343310" y="4475555"/>
              <a:chExt cx="127717" cy="316753"/>
            </a:xfrm>
          </p:grpSpPr>
          <p:sp>
            <p:nvSpPr>
              <p:cNvPr id="7937" name="Google Shape;7937;p61"/>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61"/>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9" name="Google Shape;7939;p61"/>
          <p:cNvGrpSpPr/>
          <p:nvPr/>
        </p:nvGrpSpPr>
        <p:grpSpPr>
          <a:xfrm>
            <a:off x="4256912" y="1866676"/>
            <a:ext cx="1433821" cy="191501"/>
            <a:chOff x="4273350" y="2080469"/>
            <a:chExt cx="1433821" cy="191501"/>
          </a:xfrm>
        </p:grpSpPr>
        <p:grpSp>
          <p:nvGrpSpPr>
            <p:cNvPr id="7940" name="Google Shape;7940;p61"/>
            <p:cNvGrpSpPr/>
            <p:nvPr/>
          </p:nvGrpSpPr>
          <p:grpSpPr>
            <a:xfrm>
              <a:off x="4273350" y="2080469"/>
              <a:ext cx="1433821" cy="0"/>
              <a:chOff x="5224975" y="2962250"/>
              <a:chExt cx="1544400" cy="0"/>
            </a:xfrm>
          </p:grpSpPr>
          <p:cxnSp>
            <p:nvCxnSpPr>
              <p:cNvPr id="7941" name="Google Shape;7941;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42" name="Google Shape;7942;p61"/>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7943" name="Google Shape;7943;p61"/>
            <p:cNvGrpSpPr/>
            <p:nvPr/>
          </p:nvGrpSpPr>
          <p:grpSpPr>
            <a:xfrm>
              <a:off x="4273350" y="2271969"/>
              <a:ext cx="1433821" cy="0"/>
              <a:chOff x="5224975" y="2962250"/>
              <a:chExt cx="1544400" cy="0"/>
            </a:xfrm>
          </p:grpSpPr>
          <p:cxnSp>
            <p:nvCxnSpPr>
              <p:cNvPr id="7944" name="Google Shape;7944;p61"/>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7945" name="Google Shape;7945;p61"/>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7946" name="Google Shape;7946;p61"/>
          <p:cNvGrpSpPr/>
          <p:nvPr/>
        </p:nvGrpSpPr>
        <p:grpSpPr>
          <a:xfrm>
            <a:off x="4258467" y="969244"/>
            <a:ext cx="1430711" cy="743389"/>
            <a:chOff x="5159450" y="1919950"/>
            <a:chExt cx="1541050" cy="862500"/>
          </a:xfrm>
        </p:grpSpPr>
        <p:sp>
          <p:nvSpPr>
            <p:cNvPr id="7947" name="Google Shape;7947;p61"/>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7948" name="Google Shape;7948;p61"/>
            <p:cNvGrpSpPr/>
            <p:nvPr/>
          </p:nvGrpSpPr>
          <p:grpSpPr>
            <a:xfrm>
              <a:off x="5159450" y="1919950"/>
              <a:ext cx="1541050" cy="862500"/>
              <a:chOff x="5159450" y="1919950"/>
              <a:chExt cx="1541050" cy="862500"/>
            </a:xfrm>
          </p:grpSpPr>
          <p:cxnSp>
            <p:nvCxnSpPr>
              <p:cNvPr id="7949" name="Google Shape;7949;p61"/>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7950" name="Google Shape;7950;p61"/>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7951" name="Google Shape;7951;p61"/>
          <p:cNvGrpSpPr/>
          <p:nvPr/>
        </p:nvGrpSpPr>
        <p:grpSpPr>
          <a:xfrm>
            <a:off x="4248581" y="2192571"/>
            <a:ext cx="1450484" cy="1052087"/>
            <a:chOff x="5230575" y="1554475"/>
            <a:chExt cx="2137150" cy="1550150"/>
          </a:xfrm>
        </p:grpSpPr>
        <p:sp>
          <p:nvSpPr>
            <p:cNvPr id="7952" name="Google Shape;7952;p61"/>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61"/>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61"/>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61"/>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61"/>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61"/>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61"/>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61"/>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61"/>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61"/>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61"/>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61"/>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61"/>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61"/>
          <p:cNvGrpSpPr/>
          <p:nvPr/>
        </p:nvGrpSpPr>
        <p:grpSpPr>
          <a:xfrm rot="10800000">
            <a:off x="4265131" y="3284761"/>
            <a:ext cx="1417383" cy="887946"/>
            <a:chOff x="5645403" y="2920021"/>
            <a:chExt cx="2650800" cy="2180614"/>
          </a:xfrm>
        </p:grpSpPr>
        <p:sp>
          <p:nvSpPr>
            <p:cNvPr id="7966" name="Google Shape;7966;p61"/>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7" name="Google Shape;7967;p61"/>
            <p:cNvCxnSpPr>
              <a:stCxn id="7966"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7968" name="Google Shape;7968;p61"/>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69" name="Google Shape;7969;p61"/>
            <p:cNvCxnSpPr>
              <a:endCxn id="7968"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7970" name="Google Shape;7970;p61"/>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1" name="Google Shape;7971;p61"/>
            <p:cNvCxnSpPr>
              <a:stCxn id="7970"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7972" name="Google Shape;7972;p61"/>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3" name="Google Shape;7973;p61"/>
            <p:cNvCxnSpPr>
              <a:endCxn id="7972"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7974" name="Google Shape;7974;p61"/>
          <p:cNvGrpSpPr/>
          <p:nvPr/>
        </p:nvGrpSpPr>
        <p:grpSpPr>
          <a:xfrm>
            <a:off x="7365491" y="2188116"/>
            <a:ext cx="1071743" cy="1021579"/>
            <a:chOff x="7189833" y="2022667"/>
            <a:chExt cx="1251159" cy="1192597"/>
          </a:xfrm>
        </p:grpSpPr>
        <p:sp>
          <p:nvSpPr>
            <p:cNvPr id="7975" name="Google Shape;7975;p61"/>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61"/>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61"/>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61"/>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9" name="Google Shape;7979;p61"/>
          <p:cNvGrpSpPr/>
          <p:nvPr/>
        </p:nvGrpSpPr>
        <p:grpSpPr>
          <a:xfrm>
            <a:off x="706762" y="2614523"/>
            <a:ext cx="1695374" cy="1560837"/>
            <a:chOff x="727421" y="2828315"/>
            <a:chExt cx="1695374" cy="1560837"/>
          </a:xfrm>
        </p:grpSpPr>
        <p:grpSp>
          <p:nvGrpSpPr>
            <p:cNvPr id="7980" name="Google Shape;7980;p61"/>
            <p:cNvGrpSpPr/>
            <p:nvPr/>
          </p:nvGrpSpPr>
          <p:grpSpPr>
            <a:xfrm>
              <a:off x="819108" y="2882501"/>
              <a:ext cx="103104" cy="1426186"/>
              <a:chOff x="4674013" y="3100904"/>
              <a:chExt cx="122758" cy="1698043"/>
            </a:xfrm>
          </p:grpSpPr>
          <p:sp>
            <p:nvSpPr>
              <p:cNvPr id="7981" name="Google Shape;7981;p61"/>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61"/>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61"/>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61"/>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61"/>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61"/>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61"/>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61"/>
            <p:cNvGrpSpPr/>
            <p:nvPr/>
          </p:nvGrpSpPr>
          <p:grpSpPr>
            <a:xfrm>
              <a:off x="1062475" y="2882501"/>
              <a:ext cx="103104" cy="1426186"/>
              <a:chOff x="4940438" y="3100904"/>
              <a:chExt cx="122758" cy="1698043"/>
            </a:xfrm>
          </p:grpSpPr>
          <p:sp>
            <p:nvSpPr>
              <p:cNvPr id="7989" name="Google Shape;7989;p61"/>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61"/>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61"/>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61"/>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61"/>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61"/>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61"/>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61"/>
            <p:cNvGrpSpPr/>
            <p:nvPr/>
          </p:nvGrpSpPr>
          <p:grpSpPr>
            <a:xfrm>
              <a:off x="1299324" y="2882501"/>
              <a:ext cx="103104" cy="1426186"/>
              <a:chOff x="5206863" y="3100904"/>
              <a:chExt cx="122758" cy="1698043"/>
            </a:xfrm>
          </p:grpSpPr>
          <p:sp>
            <p:nvSpPr>
              <p:cNvPr id="7997" name="Google Shape;7997;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4" name="Google Shape;8004;p61"/>
            <p:cNvGrpSpPr/>
            <p:nvPr/>
          </p:nvGrpSpPr>
          <p:grpSpPr>
            <a:xfrm>
              <a:off x="1786057" y="2882501"/>
              <a:ext cx="103104" cy="1426186"/>
              <a:chOff x="6006138" y="3143629"/>
              <a:chExt cx="122758" cy="1698043"/>
            </a:xfrm>
          </p:grpSpPr>
          <p:sp>
            <p:nvSpPr>
              <p:cNvPr id="8005" name="Google Shape;8005;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2" name="Google Shape;8012;p61"/>
            <p:cNvGrpSpPr/>
            <p:nvPr/>
          </p:nvGrpSpPr>
          <p:grpSpPr>
            <a:xfrm>
              <a:off x="2029422" y="2882501"/>
              <a:ext cx="103104" cy="1426186"/>
              <a:chOff x="6805413" y="3100904"/>
              <a:chExt cx="122758" cy="1698043"/>
            </a:xfrm>
          </p:grpSpPr>
          <p:sp>
            <p:nvSpPr>
              <p:cNvPr id="8013" name="Google Shape;8013;p61"/>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61"/>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61"/>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61"/>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61"/>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61"/>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61"/>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0" name="Google Shape;8020;p61"/>
            <p:cNvGrpSpPr/>
            <p:nvPr/>
          </p:nvGrpSpPr>
          <p:grpSpPr>
            <a:xfrm>
              <a:off x="727421" y="2828315"/>
              <a:ext cx="1695374" cy="1560837"/>
              <a:chOff x="734799" y="2782450"/>
              <a:chExt cx="1571100" cy="1577400"/>
            </a:xfrm>
          </p:grpSpPr>
          <p:cxnSp>
            <p:nvCxnSpPr>
              <p:cNvPr id="8021" name="Google Shape;8021;p61"/>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022" name="Google Shape;8022;p61"/>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023" name="Google Shape;8023;p61"/>
            <p:cNvGrpSpPr/>
            <p:nvPr/>
          </p:nvGrpSpPr>
          <p:grpSpPr>
            <a:xfrm>
              <a:off x="2272795" y="2882501"/>
              <a:ext cx="103104" cy="1426186"/>
              <a:chOff x="5206863" y="3100904"/>
              <a:chExt cx="122758" cy="1698043"/>
            </a:xfrm>
          </p:grpSpPr>
          <p:sp>
            <p:nvSpPr>
              <p:cNvPr id="8024" name="Google Shape;8024;p61"/>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61"/>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61"/>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61"/>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61"/>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61"/>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61"/>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1" name="Google Shape;8031;p61"/>
            <p:cNvGrpSpPr/>
            <p:nvPr/>
          </p:nvGrpSpPr>
          <p:grpSpPr>
            <a:xfrm>
              <a:off x="1542694" y="2882501"/>
              <a:ext cx="103104" cy="1426186"/>
              <a:chOff x="6006138" y="3143629"/>
              <a:chExt cx="122758" cy="1698043"/>
            </a:xfrm>
          </p:grpSpPr>
          <p:sp>
            <p:nvSpPr>
              <p:cNvPr id="8032" name="Google Shape;8032;p61"/>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61"/>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61"/>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61"/>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61"/>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1"/>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1"/>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39" name="Google Shape;8039;p61"/>
          <p:cNvGrpSpPr/>
          <p:nvPr/>
        </p:nvGrpSpPr>
        <p:grpSpPr>
          <a:xfrm>
            <a:off x="5915341" y="2192094"/>
            <a:ext cx="1248543" cy="1025319"/>
            <a:chOff x="5183758" y="1210600"/>
            <a:chExt cx="3605380" cy="2960783"/>
          </a:xfrm>
        </p:grpSpPr>
        <p:sp>
          <p:nvSpPr>
            <p:cNvPr id="8040" name="Google Shape;8040;p61"/>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1"/>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1"/>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1"/>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4" name="Google Shape;8044;p61"/>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045" name="Google Shape;8045;p61"/>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046" name="Google Shape;8046;p61"/>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047" name="Google Shape;8047;p61"/>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048" name="Google Shape;8048;p61"/>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9" name="Google Shape;8049;p61"/>
          <p:cNvGrpSpPr/>
          <p:nvPr/>
        </p:nvGrpSpPr>
        <p:grpSpPr>
          <a:xfrm>
            <a:off x="5772403" y="3330411"/>
            <a:ext cx="2664831" cy="843440"/>
            <a:chOff x="5916567" y="1099697"/>
            <a:chExt cx="2556683" cy="809211"/>
          </a:xfrm>
        </p:grpSpPr>
        <p:sp>
          <p:nvSpPr>
            <p:cNvPr id="8050" name="Google Shape;8050;p61"/>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1"/>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1"/>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1"/>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1"/>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1"/>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61"/>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61"/>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8" name="Google Shape;8058;p61"/>
          <p:cNvGrpSpPr/>
          <p:nvPr/>
        </p:nvGrpSpPr>
        <p:grpSpPr>
          <a:xfrm>
            <a:off x="5879943" y="979270"/>
            <a:ext cx="1299851" cy="1023338"/>
            <a:chOff x="5900602" y="1193063"/>
            <a:chExt cx="1299851" cy="1023338"/>
          </a:xfrm>
        </p:grpSpPr>
        <p:grpSp>
          <p:nvGrpSpPr>
            <p:cNvPr id="8059" name="Google Shape;8059;p61"/>
            <p:cNvGrpSpPr/>
            <p:nvPr/>
          </p:nvGrpSpPr>
          <p:grpSpPr>
            <a:xfrm>
              <a:off x="6743564" y="1193063"/>
              <a:ext cx="456889" cy="700379"/>
              <a:chOff x="6743564" y="1193063"/>
              <a:chExt cx="456889" cy="700379"/>
            </a:xfrm>
          </p:grpSpPr>
          <p:grpSp>
            <p:nvGrpSpPr>
              <p:cNvPr id="8060" name="Google Shape;8060;p61"/>
              <p:cNvGrpSpPr/>
              <p:nvPr/>
            </p:nvGrpSpPr>
            <p:grpSpPr>
              <a:xfrm>
                <a:off x="6743564" y="1690731"/>
                <a:ext cx="214402" cy="202710"/>
                <a:chOff x="6743564" y="1690731"/>
                <a:chExt cx="214402" cy="202710"/>
              </a:xfrm>
            </p:grpSpPr>
            <p:sp>
              <p:nvSpPr>
                <p:cNvPr id="8061" name="Google Shape;8061;p61"/>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1"/>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61"/>
              <p:cNvGrpSpPr/>
              <p:nvPr/>
            </p:nvGrpSpPr>
            <p:grpSpPr>
              <a:xfrm>
                <a:off x="6915505" y="1193063"/>
                <a:ext cx="284947" cy="589637"/>
                <a:chOff x="6915505" y="1193063"/>
                <a:chExt cx="284947" cy="589637"/>
              </a:xfrm>
            </p:grpSpPr>
            <p:sp>
              <p:nvSpPr>
                <p:cNvPr id="8064" name="Google Shape;8064;p61"/>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5" name="Google Shape;8065;p61"/>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066" name="Google Shape;8066;p61"/>
            <p:cNvGrpSpPr/>
            <p:nvPr/>
          </p:nvGrpSpPr>
          <p:grpSpPr>
            <a:xfrm>
              <a:off x="6520337" y="1193063"/>
              <a:ext cx="341815" cy="801589"/>
              <a:chOff x="6520337" y="1193063"/>
              <a:chExt cx="341815" cy="801589"/>
            </a:xfrm>
          </p:grpSpPr>
          <p:grpSp>
            <p:nvGrpSpPr>
              <p:cNvPr id="8067" name="Google Shape;8067;p61"/>
              <p:cNvGrpSpPr/>
              <p:nvPr/>
            </p:nvGrpSpPr>
            <p:grpSpPr>
              <a:xfrm>
                <a:off x="6520337" y="1589527"/>
                <a:ext cx="213950" cy="405125"/>
                <a:chOff x="6520337" y="1589527"/>
                <a:chExt cx="213950" cy="405125"/>
              </a:xfrm>
            </p:grpSpPr>
            <p:sp>
              <p:nvSpPr>
                <p:cNvPr id="8068" name="Google Shape;8068;p61"/>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1"/>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0" name="Google Shape;8070;p61"/>
              <p:cNvGrpSpPr/>
              <p:nvPr/>
            </p:nvGrpSpPr>
            <p:grpSpPr>
              <a:xfrm>
                <a:off x="6577204" y="1193063"/>
                <a:ext cx="284947" cy="453562"/>
                <a:chOff x="6577204" y="1193063"/>
                <a:chExt cx="284947" cy="453562"/>
              </a:xfrm>
            </p:grpSpPr>
            <p:sp>
              <p:nvSpPr>
                <p:cNvPr id="8071" name="Google Shape;8071;p61"/>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2" name="Google Shape;8072;p61"/>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073" name="Google Shape;8073;p61"/>
            <p:cNvGrpSpPr/>
            <p:nvPr/>
          </p:nvGrpSpPr>
          <p:grpSpPr>
            <a:xfrm>
              <a:off x="6238903" y="1193063"/>
              <a:ext cx="300475" cy="901782"/>
              <a:chOff x="6238903" y="1193063"/>
              <a:chExt cx="300475" cy="901782"/>
            </a:xfrm>
          </p:grpSpPr>
          <p:grpSp>
            <p:nvGrpSpPr>
              <p:cNvPr id="8074" name="Google Shape;8074;p61"/>
              <p:cNvGrpSpPr/>
              <p:nvPr/>
            </p:nvGrpSpPr>
            <p:grpSpPr>
              <a:xfrm>
                <a:off x="6290865" y="1489315"/>
                <a:ext cx="248514" cy="605530"/>
                <a:chOff x="6290865" y="1489315"/>
                <a:chExt cx="248514" cy="605530"/>
              </a:xfrm>
            </p:grpSpPr>
            <p:sp>
              <p:nvSpPr>
                <p:cNvPr id="8075" name="Google Shape;8075;p61"/>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1"/>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7" name="Google Shape;8077;p61"/>
              <p:cNvGrpSpPr/>
              <p:nvPr/>
            </p:nvGrpSpPr>
            <p:grpSpPr>
              <a:xfrm>
                <a:off x="6238903" y="1193063"/>
                <a:ext cx="284947" cy="327512"/>
                <a:chOff x="6238903" y="1193063"/>
                <a:chExt cx="284947" cy="327512"/>
              </a:xfrm>
            </p:grpSpPr>
            <p:sp>
              <p:nvSpPr>
                <p:cNvPr id="8078" name="Google Shape;8078;p61"/>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79" name="Google Shape;8079;p61"/>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080" name="Google Shape;8080;p61"/>
            <p:cNvGrpSpPr/>
            <p:nvPr/>
          </p:nvGrpSpPr>
          <p:grpSpPr>
            <a:xfrm>
              <a:off x="5900602" y="1193063"/>
              <a:ext cx="444345" cy="1023338"/>
              <a:chOff x="5900602" y="1193063"/>
              <a:chExt cx="444345" cy="1023338"/>
            </a:xfrm>
          </p:grpSpPr>
          <p:grpSp>
            <p:nvGrpSpPr>
              <p:cNvPr id="8081" name="Google Shape;8081;p61"/>
              <p:cNvGrpSpPr/>
              <p:nvPr/>
            </p:nvGrpSpPr>
            <p:grpSpPr>
              <a:xfrm>
                <a:off x="6046501" y="1367785"/>
                <a:ext cx="298446" cy="848616"/>
                <a:chOff x="6046501" y="1367785"/>
                <a:chExt cx="298446" cy="848616"/>
              </a:xfrm>
            </p:grpSpPr>
            <p:sp>
              <p:nvSpPr>
                <p:cNvPr id="8082" name="Google Shape;8082;p61"/>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61"/>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4" name="Google Shape;8084;p61"/>
              <p:cNvGrpSpPr/>
              <p:nvPr/>
            </p:nvGrpSpPr>
            <p:grpSpPr>
              <a:xfrm>
                <a:off x="5900602" y="1193063"/>
                <a:ext cx="284947" cy="182312"/>
                <a:chOff x="5900602" y="1193063"/>
                <a:chExt cx="284947" cy="182312"/>
              </a:xfrm>
            </p:grpSpPr>
            <p:sp>
              <p:nvSpPr>
                <p:cNvPr id="8085" name="Google Shape;8085;p61"/>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86" name="Google Shape;8086;p61"/>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087" name="Google Shape;8087;p61"/>
          <p:cNvGrpSpPr/>
          <p:nvPr/>
        </p:nvGrpSpPr>
        <p:grpSpPr>
          <a:xfrm>
            <a:off x="7217825" y="979415"/>
            <a:ext cx="1219413" cy="1051365"/>
            <a:chOff x="7287122" y="1165658"/>
            <a:chExt cx="1219413" cy="1051365"/>
          </a:xfrm>
        </p:grpSpPr>
        <p:grpSp>
          <p:nvGrpSpPr>
            <p:cNvPr id="8088" name="Google Shape;8088;p61"/>
            <p:cNvGrpSpPr/>
            <p:nvPr/>
          </p:nvGrpSpPr>
          <p:grpSpPr>
            <a:xfrm>
              <a:off x="7287122" y="1969723"/>
              <a:ext cx="1219413" cy="247300"/>
              <a:chOff x="7287122" y="1969723"/>
              <a:chExt cx="1219413" cy="247300"/>
            </a:xfrm>
          </p:grpSpPr>
          <p:sp>
            <p:nvSpPr>
              <p:cNvPr id="8089" name="Google Shape;8089;p61"/>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0" name="Google Shape;8090;p61"/>
              <p:cNvGrpSpPr/>
              <p:nvPr/>
            </p:nvGrpSpPr>
            <p:grpSpPr>
              <a:xfrm>
                <a:off x="7287122" y="2063892"/>
                <a:ext cx="1151753" cy="73428"/>
                <a:chOff x="7287122" y="2063892"/>
                <a:chExt cx="1151753" cy="73428"/>
              </a:xfrm>
            </p:grpSpPr>
            <p:sp>
              <p:nvSpPr>
                <p:cNvPr id="8091" name="Google Shape;8091;p61"/>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92" name="Google Shape;8092;p61"/>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093" name="Google Shape;8093;p61"/>
            <p:cNvGrpSpPr/>
            <p:nvPr/>
          </p:nvGrpSpPr>
          <p:grpSpPr>
            <a:xfrm>
              <a:off x="7287122" y="1712201"/>
              <a:ext cx="1219403" cy="246767"/>
              <a:chOff x="7287122" y="1712201"/>
              <a:chExt cx="1219403" cy="246767"/>
            </a:xfrm>
          </p:grpSpPr>
          <p:sp>
            <p:nvSpPr>
              <p:cNvPr id="8094" name="Google Shape;8094;p61"/>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5" name="Google Shape;8095;p61"/>
              <p:cNvGrpSpPr/>
              <p:nvPr/>
            </p:nvGrpSpPr>
            <p:grpSpPr>
              <a:xfrm>
                <a:off x="7287122" y="1842861"/>
                <a:ext cx="1005303" cy="73419"/>
                <a:chOff x="7287122" y="1842861"/>
                <a:chExt cx="1005303" cy="73419"/>
              </a:xfrm>
            </p:grpSpPr>
            <p:sp>
              <p:nvSpPr>
                <p:cNvPr id="8096" name="Google Shape;8096;p61"/>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97" name="Google Shape;8097;p61"/>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098" name="Google Shape;8098;p61"/>
            <p:cNvGrpSpPr/>
            <p:nvPr/>
          </p:nvGrpSpPr>
          <p:grpSpPr>
            <a:xfrm>
              <a:off x="7287122" y="1447520"/>
              <a:ext cx="1219403" cy="286667"/>
              <a:chOff x="7287122" y="1447520"/>
              <a:chExt cx="1219403" cy="286667"/>
            </a:xfrm>
          </p:grpSpPr>
          <p:sp>
            <p:nvSpPr>
              <p:cNvPr id="8099" name="Google Shape;8099;p61"/>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0" name="Google Shape;8100;p61"/>
              <p:cNvGrpSpPr/>
              <p:nvPr/>
            </p:nvGrpSpPr>
            <p:grpSpPr>
              <a:xfrm>
                <a:off x="7287122" y="1581977"/>
                <a:ext cx="852803" cy="73428"/>
                <a:chOff x="7287122" y="1581977"/>
                <a:chExt cx="852803" cy="73428"/>
              </a:xfrm>
            </p:grpSpPr>
            <p:sp>
              <p:nvSpPr>
                <p:cNvPr id="8101" name="Google Shape;8101;p61"/>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02" name="Google Shape;8102;p61"/>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103" name="Google Shape;8103;p61"/>
            <p:cNvGrpSpPr/>
            <p:nvPr/>
          </p:nvGrpSpPr>
          <p:grpSpPr>
            <a:xfrm>
              <a:off x="7287122" y="1165658"/>
              <a:ext cx="1219403" cy="344253"/>
              <a:chOff x="7287122" y="1165658"/>
              <a:chExt cx="1219403" cy="344253"/>
            </a:xfrm>
          </p:grpSpPr>
          <p:sp>
            <p:nvSpPr>
              <p:cNvPr id="8104" name="Google Shape;8104;p61"/>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05" name="Google Shape;8105;p61"/>
              <p:cNvGrpSpPr/>
              <p:nvPr/>
            </p:nvGrpSpPr>
            <p:grpSpPr>
              <a:xfrm>
                <a:off x="7287122" y="1341025"/>
                <a:ext cx="695703" cy="73419"/>
                <a:chOff x="7287122" y="1341025"/>
                <a:chExt cx="695703" cy="73419"/>
              </a:xfrm>
            </p:grpSpPr>
            <p:sp>
              <p:nvSpPr>
                <p:cNvPr id="8106" name="Google Shape;8106;p61"/>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107" name="Google Shape;8107;p61"/>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111" name="Shape 8111"/>
        <p:cNvGrpSpPr/>
        <p:nvPr/>
      </p:nvGrpSpPr>
      <p:grpSpPr>
        <a:xfrm>
          <a:off x="0" y="0"/>
          <a:ext cx="0" cy="0"/>
          <a:chOff x="0" y="0"/>
          <a:chExt cx="0" cy="0"/>
        </a:xfrm>
      </p:grpSpPr>
      <p:sp>
        <p:nvSpPr>
          <p:cNvPr id="8112" name="Google Shape;8112;p62"/>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113" name="Google Shape;8113;p62"/>
          <p:cNvGrpSpPr/>
          <p:nvPr/>
        </p:nvGrpSpPr>
        <p:grpSpPr>
          <a:xfrm>
            <a:off x="830341" y="2307733"/>
            <a:ext cx="340168" cy="298978"/>
            <a:chOff x="892750" y="267400"/>
            <a:chExt cx="483125" cy="424625"/>
          </a:xfrm>
        </p:grpSpPr>
        <p:sp>
          <p:nvSpPr>
            <p:cNvPr id="8114" name="Google Shape;8114;p62"/>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5" name="Google Shape;8115;p62"/>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6" name="Google Shape;8116;p62"/>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17" name="Google Shape;8117;p62"/>
          <p:cNvGrpSpPr/>
          <p:nvPr/>
        </p:nvGrpSpPr>
        <p:grpSpPr>
          <a:xfrm>
            <a:off x="1268776" y="2287121"/>
            <a:ext cx="298996" cy="340204"/>
            <a:chOff x="1516475" y="238075"/>
            <a:chExt cx="424650" cy="483175"/>
          </a:xfrm>
        </p:grpSpPr>
        <p:sp>
          <p:nvSpPr>
            <p:cNvPr id="8118" name="Google Shape;8118;p62"/>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19" name="Google Shape;8119;p62"/>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0" name="Google Shape;8120;p62"/>
          <p:cNvGrpSpPr/>
          <p:nvPr/>
        </p:nvGrpSpPr>
        <p:grpSpPr>
          <a:xfrm>
            <a:off x="1661867" y="2367520"/>
            <a:ext cx="341488" cy="179405"/>
            <a:chOff x="2080675" y="352325"/>
            <a:chExt cx="485000" cy="254800"/>
          </a:xfrm>
        </p:grpSpPr>
        <p:sp>
          <p:nvSpPr>
            <p:cNvPr id="8121" name="Google Shape;8121;p62"/>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2" name="Google Shape;8122;p62"/>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3" name="Google Shape;8123;p62"/>
          <p:cNvGrpSpPr/>
          <p:nvPr/>
        </p:nvGrpSpPr>
        <p:grpSpPr>
          <a:xfrm>
            <a:off x="2111046" y="2287138"/>
            <a:ext cx="298996" cy="340168"/>
            <a:chOff x="2705375" y="238125"/>
            <a:chExt cx="424650" cy="483125"/>
          </a:xfrm>
        </p:grpSpPr>
        <p:sp>
          <p:nvSpPr>
            <p:cNvPr id="8124" name="Google Shape;8124;p62"/>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5" name="Google Shape;8125;p62"/>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6" name="Google Shape;8126;p62"/>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27" name="Google Shape;8127;p62"/>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28" name="Google Shape;8128;p62"/>
          <p:cNvGrpSpPr/>
          <p:nvPr/>
        </p:nvGrpSpPr>
        <p:grpSpPr>
          <a:xfrm>
            <a:off x="2527187" y="2287455"/>
            <a:ext cx="301161" cy="339535"/>
            <a:chOff x="3299850" y="238575"/>
            <a:chExt cx="427725" cy="482225"/>
          </a:xfrm>
        </p:grpSpPr>
        <p:sp>
          <p:nvSpPr>
            <p:cNvPr id="8129" name="Google Shape;8129;p62"/>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0" name="Google Shape;8130;p62"/>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1" name="Google Shape;8131;p62"/>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2" name="Google Shape;8132;p62"/>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3" name="Google Shape;8133;p62"/>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34" name="Google Shape;8134;p62"/>
          <p:cNvGrpSpPr/>
          <p:nvPr/>
        </p:nvGrpSpPr>
        <p:grpSpPr>
          <a:xfrm>
            <a:off x="2914108" y="2287138"/>
            <a:ext cx="352455" cy="340168"/>
            <a:chOff x="3857225" y="238125"/>
            <a:chExt cx="500575" cy="483125"/>
          </a:xfrm>
        </p:grpSpPr>
        <p:sp>
          <p:nvSpPr>
            <p:cNvPr id="8135" name="Google Shape;8135;p62"/>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6" name="Google Shape;8136;p62"/>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7" name="Google Shape;8137;p62"/>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8" name="Google Shape;8138;p62"/>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39" name="Google Shape;8139;p62"/>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0" name="Google Shape;8140;p62"/>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1" name="Google Shape;8141;p62"/>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42" name="Google Shape;8142;p62"/>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43" name="Google Shape;8143;p62"/>
          <p:cNvGrpSpPr/>
          <p:nvPr/>
        </p:nvGrpSpPr>
        <p:grpSpPr>
          <a:xfrm>
            <a:off x="3760885" y="2287165"/>
            <a:ext cx="340186" cy="340116"/>
            <a:chOff x="5053900" y="238200"/>
            <a:chExt cx="483150" cy="483050"/>
          </a:xfrm>
        </p:grpSpPr>
        <p:sp>
          <p:nvSpPr>
            <p:cNvPr id="8144" name="Google Shape;8144;p62"/>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5" name="Google Shape;8145;p62"/>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6" name="Google Shape;8146;p62"/>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47" name="Google Shape;8147;p62"/>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48" name="Google Shape;8148;p62"/>
          <p:cNvGrpSpPr/>
          <p:nvPr/>
        </p:nvGrpSpPr>
        <p:grpSpPr>
          <a:xfrm>
            <a:off x="4174835" y="2287138"/>
            <a:ext cx="340168" cy="340168"/>
            <a:chOff x="5648375" y="238125"/>
            <a:chExt cx="483125" cy="483125"/>
          </a:xfrm>
        </p:grpSpPr>
        <p:sp>
          <p:nvSpPr>
            <p:cNvPr id="8149" name="Google Shape;8149;p62"/>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0" name="Google Shape;8150;p62"/>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1" name="Google Shape;8151;p62"/>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2" name="Google Shape;8152;p62"/>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3" name="Google Shape;8153;p62"/>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4" name="Google Shape;8154;p62"/>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5" name="Google Shape;8155;p62"/>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6" name="Google Shape;8156;p62"/>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7" name="Google Shape;8157;p62"/>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58" name="Google Shape;8158;p62"/>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59" name="Google Shape;8159;p62"/>
          <p:cNvGrpSpPr/>
          <p:nvPr/>
        </p:nvGrpSpPr>
        <p:grpSpPr>
          <a:xfrm>
            <a:off x="4591521" y="2287138"/>
            <a:ext cx="340168" cy="340168"/>
            <a:chOff x="6242825" y="238125"/>
            <a:chExt cx="483125" cy="483125"/>
          </a:xfrm>
        </p:grpSpPr>
        <p:sp>
          <p:nvSpPr>
            <p:cNvPr id="8160" name="Google Shape;8160;p62"/>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1" name="Google Shape;8161;p62"/>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2" name="Google Shape;8162;p62"/>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63" name="Google Shape;8163;p62"/>
          <p:cNvGrpSpPr/>
          <p:nvPr/>
        </p:nvGrpSpPr>
        <p:grpSpPr>
          <a:xfrm>
            <a:off x="828643" y="2727362"/>
            <a:ext cx="343566" cy="298943"/>
            <a:chOff x="889275" y="861850"/>
            <a:chExt cx="487950" cy="424575"/>
          </a:xfrm>
        </p:grpSpPr>
        <p:sp>
          <p:nvSpPr>
            <p:cNvPr id="8164" name="Google Shape;8164;p62"/>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5" name="Google Shape;8165;p62"/>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6" name="Google Shape;8166;p62"/>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7" name="Google Shape;8167;p62"/>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68" name="Google Shape;8168;p62"/>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69" name="Google Shape;8169;p62"/>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70" name="Google Shape;8170;p62"/>
          <p:cNvGrpSpPr/>
          <p:nvPr/>
        </p:nvGrpSpPr>
        <p:grpSpPr>
          <a:xfrm>
            <a:off x="2090460" y="2706749"/>
            <a:ext cx="340168" cy="340168"/>
            <a:chOff x="2676100" y="832575"/>
            <a:chExt cx="483125" cy="483125"/>
          </a:xfrm>
        </p:grpSpPr>
        <p:sp>
          <p:nvSpPr>
            <p:cNvPr id="8171" name="Google Shape;8171;p62"/>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2" name="Google Shape;8172;p62"/>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3" name="Google Shape;8173;p62"/>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4" name="Google Shape;8174;p62"/>
          <p:cNvGrpSpPr/>
          <p:nvPr/>
        </p:nvGrpSpPr>
        <p:grpSpPr>
          <a:xfrm>
            <a:off x="2501963" y="2706749"/>
            <a:ext cx="351610" cy="340168"/>
            <a:chOff x="3270550" y="832575"/>
            <a:chExt cx="499375" cy="483125"/>
          </a:xfrm>
        </p:grpSpPr>
        <p:sp>
          <p:nvSpPr>
            <p:cNvPr id="8175" name="Google Shape;8175;p62"/>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6" name="Google Shape;8176;p62"/>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77" name="Google Shape;8177;p62"/>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78" name="Google Shape;8178;p62"/>
          <p:cNvGrpSpPr/>
          <p:nvPr/>
        </p:nvGrpSpPr>
        <p:grpSpPr>
          <a:xfrm>
            <a:off x="3335925" y="2727300"/>
            <a:ext cx="344798" cy="299066"/>
            <a:chOff x="4452900" y="861750"/>
            <a:chExt cx="489700" cy="424750"/>
          </a:xfrm>
        </p:grpSpPr>
        <p:sp>
          <p:nvSpPr>
            <p:cNvPr id="8179" name="Google Shape;8179;p62"/>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0" name="Google Shape;8180;p62"/>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1" name="Google Shape;8181;p62"/>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82" name="Google Shape;8182;p62"/>
          <p:cNvGrpSpPr/>
          <p:nvPr/>
        </p:nvGrpSpPr>
        <p:grpSpPr>
          <a:xfrm>
            <a:off x="3753158" y="2706758"/>
            <a:ext cx="355641" cy="340151"/>
            <a:chOff x="5049750" y="832600"/>
            <a:chExt cx="505100" cy="483100"/>
          </a:xfrm>
        </p:grpSpPr>
        <p:sp>
          <p:nvSpPr>
            <p:cNvPr id="8183" name="Google Shape;8183;p62"/>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4" name="Google Shape;8184;p62"/>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85" name="Google Shape;8185;p62"/>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186" name="Google Shape;8186;p62"/>
          <p:cNvGrpSpPr/>
          <p:nvPr/>
        </p:nvGrpSpPr>
        <p:grpSpPr>
          <a:xfrm>
            <a:off x="4612107" y="2706749"/>
            <a:ext cx="298996" cy="340168"/>
            <a:chOff x="6272100" y="832575"/>
            <a:chExt cx="424650" cy="483125"/>
          </a:xfrm>
        </p:grpSpPr>
        <p:sp>
          <p:nvSpPr>
            <p:cNvPr id="8187" name="Google Shape;8187;p62"/>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88" name="Google Shape;8188;p62"/>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89" name="Google Shape;8189;p62"/>
          <p:cNvGrpSpPr/>
          <p:nvPr/>
        </p:nvGrpSpPr>
        <p:grpSpPr>
          <a:xfrm>
            <a:off x="2920243" y="2717381"/>
            <a:ext cx="340186" cy="318904"/>
            <a:chOff x="3865000" y="847675"/>
            <a:chExt cx="483150" cy="452925"/>
          </a:xfrm>
        </p:grpSpPr>
        <p:sp>
          <p:nvSpPr>
            <p:cNvPr id="8190" name="Google Shape;8190;p62"/>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1" name="Google Shape;8191;p62"/>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2" name="Google Shape;8192;p62"/>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3" name="Google Shape;8193;p62"/>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194" name="Google Shape;8194;p62"/>
          <p:cNvGrpSpPr/>
          <p:nvPr/>
        </p:nvGrpSpPr>
        <p:grpSpPr>
          <a:xfrm>
            <a:off x="830315" y="3125798"/>
            <a:ext cx="340221" cy="340186"/>
            <a:chOff x="893650" y="1428000"/>
            <a:chExt cx="483200" cy="483150"/>
          </a:xfrm>
        </p:grpSpPr>
        <p:sp>
          <p:nvSpPr>
            <p:cNvPr id="8195" name="Google Shape;8195;p62"/>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6" name="Google Shape;8196;p62"/>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7" name="Google Shape;8197;p62"/>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198" name="Google Shape;8198;p62"/>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199" name="Google Shape;8199;p62"/>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0" name="Google Shape;8200;p62"/>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01" name="Google Shape;8201;p62"/>
          <p:cNvGrpSpPr/>
          <p:nvPr/>
        </p:nvGrpSpPr>
        <p:grpSpPr>
          <a:xfrm>
            <a:off x="2084132" y="3146463"/>
            <a:ext cx="352825" cy="298855"/>
            <a:chOff x="2676100" y="1456375"/>
            <a:chExt cx="501100" cy="424450"/>
          </a:xfrm>
        </p:grpSpPr>
        <p:sp>
          <p:nvSpPr>
            <p:cNvPr id="8202" name="Google Shape;8202;p62"/>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3" name="Google Shape;8203;p62"/>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4" name="Google Shape;8204;p62"/>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5" name="Google Shape;8205;p62"/>
          <p:cNvGrpSpPr/>
          <p:nvPr/>
        </p:nvGrpSpPr>
        <p:grpSpPr>
          <a:xfrm>
            <a:off x="2507657" y="3125806"/>
            <a:ext cx="340221" cy="340168"/>
            <a:chOff x="3270475" y="1427025"/>
            <a:chExt cx="483200" cy="483125"/>
          </a:xfrm>
        </p:grpSpPr>
        <p:sp>
          <p:nvSpPr>
            <p:cNvPr id="8206" name="Google Shape;8206;p62"/>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7" name="Google Shape;8207;p62"/>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08" name="Google Shape;8208;p62"/>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09" name="Google Shape;8209;p62"/>
          <p:cNvGrpSpPr/>
          <p:nvPr/>
        </p:nvGrpSpPr>
        <p:grpSpPr>
          <a:xfrm>
            <a:off x="2918570" y="3125780"/>
            <a:ext cx="343530" cy="340221"/>
            <a:chOff x="3860250" y="1427025"/>
            <a:chExt cx="487900" cy="483200"/>
          </a:xfrm>
        </p:grpSpPr>
        <p:sp>
          <p:nvSpPr>
            <p:cNvPr id="8210" name="Google Shape;8210;p62"/>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1" name="Google Shape;8211;p62"/>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2" name="Google Shape;8212;p62"/>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13" name="Google Shape;8213;p62"/>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4" name="Google Shape;8214;p62"/>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15" name="Google Shape;8215;p62"/>
          <p:cNvGrpSpPr/>
          <p:nvPr/>
        </p:nvGrpSpPr>
        <p:grpSpPr>
          <a:xfrm>
            <a:off x="4174808" y="3125806"/>
            <a:ext cx="340221" cy="340168"/>
            <a:chOff x="5648375" y="1427025"/>
            <a:chExt cx="483200" cy="483125"/>
          </a:xfrm>
        </p:grpSpPr>
        <p:sp>
          <p:nvSpPr>
            <p:cNvPr id="8216" name="Google Shape;8216;p62"/>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17" name="Google Shape;8217;p62"/>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18" name="Google Shape;8218;p62"/>
          <p:cNvGrpSpPr/>
          <p:nvPr/>
        </p:nvGrpSpPr>
        <p:grpSpPr>
          <a:xfrm>
            <a:off x="4589294" y="3125789"/>
            <a:ext cx="344622" cy="340204"/>
            <a:chOff x="6238300" y="1426975"/>
            <a:chExt cx="489450" cy="483175"/>
          </a:xfrm>
        </p:grpSpPr>
        <p:sp>
          <p:nvSpPr>
            <p:cNvPr id="8219" name="Google Shape;8219;p62"/>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0" name="Google Shape;8220;p62"/>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1" name="Google Shape;8221;p62"/>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22" name="Google Shape;8222;p62"/>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23" name="Google Shape;8223;p62"/>
          <p:cNvGrpSpPr/>
          <p:nvPr/>
        </p:nvGrpSpPr>
        <p:grpSpPr>
          <a:xfrm>
            <a:off x="1248190" y="3544794"/>
            <a:ext cx="340168" cy="340186"/>
            <a:chOff x="1487200" y="2021475"/>
            <a:chExt cx="483125" cy="483150"/>
          </a:xfrm>
        </p:grpSpPr>
        <p:sp>
          <p:nvSpPr>
            <p:cNvPr id="8224" name="Google Shape;8224;p62"/>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5" name="Google Shape;8225;p62"/>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6" name="Google Shape;8226;p62"/>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27" name="Google Shape;8227;p62"/>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28" name="Google Shape;8228;p62"/>
          <p:cNvGrpSpPr/>
          <p:nvPr/>
        </p:nvGrpSpPr>
        <p:grpSpPr>
          <a:xfrm>
            <a:off x="1662527" y="3565398"/>
            <a:ext cx="340168" cy="298978"/>
            <a:chOff x="2081650" y="2050750"/>
            <a:chExt cx="483125" cy="424625"/>
          </a:xfrm>
        </p:grpSpPr>
        <p:sp>
          <p:nvSpPr>
            <p:cNvPr id="8229" name="Google Shape;8229;p62"/>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0" name="Google Shape;8230;p62"/>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1" name="Google Shape;8231;p62"/>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2" name="Google Shape;8232;p62"/>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3" name="Google Shape;8233;p62"/>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4" name="Google Shape;8234;p62"/>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5" name="Google Shape;8235;p62"/>
          <p:cNvGrpSpPr/>
          <p:nvPr/>
        </p:nvGrpSpPr>
        <p:grpSpPr>
          <a:xfrm>
            <a:off x="2090460" y="3588721"/>
            <a:ext cx="340168" cy="252332"/>
            <a:chOff x="2676100" y="2083800"/>
            <a:chExt cx="483125" cy="358375"/>
          </a:xfrm>
        </p:grpSpPr>
        <p:sp>
          <p:nvSpPr>
            <p:cNvPr id="8236" name="Google Shape;8236;p62"/>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37" name="Google Shape;8237;p62"/>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38" name="Google Shape;8238;p62"/>
          <p:cNvGrpSpPr/>
          <p:nvPr/>
        </p:nvGrpSpPr>
        <p:grpSpPr>
          <a:xfrm>
            <a:off x="2515974" y="3554766"/>
            <a:ext cx="323587" cy="320242"/>
            <a:chOff x="3282325" y="2035675"/>
            <a:chExt cx="459575" cy="454825"/>
          </a:xfrm>
        </p:grpSpPr>
        <p:sp>
          <p:nvSpPr>
            <p:cNvPr id="8239" name="Google Shape;8239;p62"/>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0" name="Google Shape;8240;p62"/>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1" name="Google Shape;8241;p62"/>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2" name="Google Shape;8242;p62"/>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43" name="Google Shape;8243;p62"/>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4" name="Google Shape;8244;p62"/>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45" name="Google Shape;8245;p62"/>
          <p:cNvGrpSpPr/>
          <p:nvPr/>
        </p:nvGrpSpPr>
        <p:grpSpPr>
          <a:xfrm>
            <a:off x="3760673" y="3544803"/>
            <a:ext cx="340608" cy="340168"/>
            <a:chOff x="5053900" y="2021500"/>
            <a:chExt cx="483750" cy="483125"/>
          </a:xfrm>
        </p:grpSpPr>
        <p:sp>
          <p:nvSpPr>
            <p:cNvPr id="8246" name="Google Shape;8246;p62"/>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7" name="Google Shape;8247;p62"/>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8" name="Google Shape;8248;p62"/>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49" name="Google Shape;8249;p62"/>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0" name="Google Shape;8250;p62"/>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1" name="Google Shape;8251;p62"/>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2" name="Google Shape;8252;p62"/>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3" name="Google Shape;8253;p62"/>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54" name="Google Shape;8254;p62"/>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55" name="Google Shape;8255;p62"/>
          <p:cNvGrpSpPr/>
          <p:nvPr/>
        </p:nvGrpSpPr>
        <p:grpSpPr>
          <a:xfrm>
            <a:off x="4585773" y="3547971"/>
            <a:ext cx="351663" cy="333831"/>
            <a:chOff x="6222125" y="2025975"/>
            <a:chExt cx="499450" cy="474125"/>
          </a:xfrm>
        </p:grpSpPr>
        <p:sp>
          <p:nvSpPr>
            <p:cNvPr id="8256" name="Google Shape;8256;p62"/>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7" name="Google Shape;8257;p62"/>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58" name="Google Shape;8258;p62"/>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59" name="Google Shape;8259;p62"/>
          <p:cNvGrpSpPr/>
          <p:nvPr/>
        </p:nvGrpSpPr>
        <p:grpSpPr>
          <a:xfrm>
            <a:off x="5043335" y="2364541"/>
            <a:ext cx="335504" cy="185953"/>
            <a:chOff x="896050" y="2725450"/>
            <a:chExt cx="476500" cy="264100"/>
          </a:xfrm>
        </p:grpSpPr>
        <p:sp>
          <p:nvSpPr>
            <p:cNvPr id="8260" name="Google Shape;8260;p62"/>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1" name="Google Shape;8261;p62"/>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2" name="Google Shape;8262;p62"/>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3" name="Google Shape;8263;p62"/>
          <p:cNvGrpSpPr/>
          <p:nvPr/>
        </p:nvGrpSpPr>
        <p:grpSpPr>
          <a:xfrm>
            <a:off x="5474075" y="2287425"/>
            <a:ext cx="340168" cy="340186"/>
            <a:chOff x="1487200" y="2615925"/>
            <a:chExt cx="483125" cy="483150"/>
          </a:xfrm>
        </p:grpSpPr>
        <p:sp>
          <p:nvSpPr>
            <p:cNvPr id="8264" name="Google Shape;8264;p62"/>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5" name="Google Shape;8265;p62"/>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6" name="Google Shape;8266;p62"/>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67" name="Google Shape;8267;p62"/>
          <p:cNvGrpSpPr/>
          <p:nvPr/>
        </p:nvGrpSpPr>
        <p:grpSpPr>
          <a:xfrm>
            <a:off x="5874024" y="2287425"/>
            <a:ext cx="353564" cy="340186"/>
            <a:chOff x="2077575" y="2615925"/>
            <a:chExt cx="502150" cy="483150"/>
          </a:xfrm>
        </p:grpSpPr>
        <p:sp>
          <p:nvSpPr>
            <p:cNvPr id="8268" name="Google Shape;8268;p62"/>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69" name="Google Shape;8269;p62"/>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0" name="Google Shape;8270;p62"/>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1" name="Google Shape;8271;p62"/>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2" name="Google Shape;8272;p62"/>
          <p:cNvGrpSpPr/>
          <p:nvPr/>
        </p:nvGrpSpPr>
        <p:grpSpPr>
          <a:xfrm>
            <a:off x="6297813" y="2303452"/>
            <a:ext cx="334536" cy="308132"/>
            <a:chOff x="2680100" y="2638725"/>
            <a:chExt cx="475125" cy="437625"/>
          </a:xfrm>
        </p:grpSpPr>
        <p:sp>
          <p:nvSpPr>
            <p:cNvPr id="8273" name="Google Shape;8273;p62"/>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4" name="Google Shape;8274;p62"/>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5" name="Google Shape;8275;p62"/>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6" name="Google Shape;8276;p62"/>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77" name="Google Shape;8277;p62"/>
          <p:cNvGrpSpPr/>
          <p:nvPr/>
        </p:nvGrpSpPr>
        <p:grpSpPr>
          <a:xfrm>
            <a:off x="6763452" y="2287425"/>
            <a:ext cx="239183" cy="340186"/>
            <a:chOff x="3342275" y="2615925"/>
            <a:chExt cx="339700" cy="483150"/>
          </a:xfrm>
        </p:grpSpPr>
        <p:sp>
          <p:nvSpPr>
            <p:cNvPr id="8278" name="Google Shape;8278;p62"/>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79" name="Google Shape;8279;p62"/>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80" name="Google Shape;8280;p62"/>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1" name="Google Shape;8281;p62"/>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2" name="Google Shape;8282;p62"/>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83" name="Google Shape;8283;p62"/>
          <p:cNvGrpSpPr/>
          <p:nvPr/>
        </p:nvGrpSpPr>
        <p:grpSpPr>
          <a:xfrm>
            <a:off x="5380655" y="3961361"/>
            <a:ext cx="339482" cy="339271"/>
            <a:chOff x="5648900" y="2616600"/>
            <a:chExt cx="482150" cy="481850"/>
          </a:xfrm>
        </p:grpSpPr>
        <p:sp>
          <p:nvSpPr>
            <p:cNvPr id="8284" name="Google Shape;8284;p62"/>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5" name="Google Shape;8285;p62"/>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286" name="Google Shape;8286;p62"/>
          <p:cNvGrpSpPr/>
          <p:nvPr/>
        </p:nvGrpSpPr>
        <p:grpSpPr>
          <a:xfrm>
            <a:off x="3699939" y="3968149"/>
            <a:ext cx="325626" cy="325694"/>
            <a:chOff x="6242825" y="2615925"/>
            <a:chExt cx="483125" cy="483225"/>
          </a:xfrm>
        </p:grpSpPr>
        <p:sp>
          <p:nvSpPr>
            <p:cNvPr id="8287" name="Google Shape;8287;p62"/>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8" name="Google Shape;8288;p62"/>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89" name="Google Shape;8289;p62"/>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0" name="Google Shape;8290;p62"/>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1" name="Google Shape;8291;p62"/>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92" name="Google Shape;8292;p62"/>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93" name="Google Shape;8293;p62"/>
          <p:cNvGrpSpPr/>
          <p:nvPr/>
        </p:nvGrpSpPr>
        <p:grpSpPr>
          <a:xfrm>
            <a:off x="5473116" y="2707036"/>
            <a:ext cx="342087" cy="340186"/>
            <a:chOff x="1487200" y="3210375"/>
            <a:chExt cx="485850" cy="483150"/>
          </a:xfrm>
        </p:grpSpPr>
        <p:sp>
          <p:nvSpPr>
            <p:cNvPr id="8294" name="Google Shape;8294;p62"/>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5" name="Google Shape;8295;p62"/>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6" name="Google Shape;8296;p62"/>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297" name="Google Shape;8297;p62"/>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298" name="Google Shape;8298;p62"/>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299" name="Google Shape;8299;p62"/>
          <p:cNvGrpSpPr/>
          <p:nvPr/>
        </p:nvGrpSpPr>
        <p:grpSpPr>
          <a:xfrm>
            <a:off x="6712475" y="2707027"/>
            <a:ext cx="341136" cy="340204"/>
            <a:chOff x="3269875" y="3210400"/>
            <a:chExt cx="484500" cy="483175"/>
          </a:xfrm>
        </p:grpSpPr>
        <p:sp>
          <p:nvSpPr>
            <p:cNvPr id="8300" name="Google Shape;8300;p62"/>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1" name="Google Shape;8301;p62"/>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2" name="Google Shape;8302;p62"/>
          <p:cNvGrpSpPr/>
          <p:nvPr/>
        </p:nvGrpSpPr>
        <p:grpSpPr>
          <a:xfrm>
            <a:off x="7211568" y="2706666"/>
            <a:ext cx="170216" cy="340925"/>
            <a:chOff x="3985700" y="3210375"/>
            <a:chExt cx="241750" cy="484200"/>
          </a:xfrm>
        </p:grpSpPr>
        <p:sp>
          <p:nvSpPr>
            <p:cNvPr id="8303" name="Google Shape;8303;p62"/>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4" name="Google Shape;8304;p62"/>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05" name="Google Shape;8305;p62"/>
          <p:cNvGrpSpPr/>
          <p:nvPr/>
        </p:nvGrpSpPr>
        <p:grpSpPr>
          <a:xfrm>
            <a:off x="7550838" y="2707678"/>
            <a:ext cx="339007" cy="338901"/>
            <a:chOff x="4460225" y="3211300"/>
            <a:chExt cx="481475" cy="481325"/>
          </a:xfrm>
        </p:grpSpPr>
        <p:sp>
          <p:nvSpPr>
            <p:cNvPr id="8306" name="Google Shape;8306;p62"/>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07" name="Google Shape;8307;p62"/>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08" name="Google Shape;8308;p62"/>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09" name="Google Shape;8309;p62"/>
          <p:cNvGrpSpPr/>
          <p:nvPr/>
        </p:nvGrpSpPr>
        <p:grpSpPr>
          <a:xfrm>
            <a:off x="5824496" y="3990669"/>
            <a:ext cx="342034" cy="280654"/>
            <a:chOff x="5647000" y="3252650"/>
            <a:chExt cx="485775" cy="398600"/>
          </a:xfrm>
        </p:grpSpPr>
        <p:sp>
          <p:nvSpPr>
            <p:cNvPr id="8310" name="Google Shape;8310;p62"/>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1" name="Google Shape;8311;p62"/>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2" name="Google Shape;8312;p62"/>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3" name="Google Shape;8313;p62"/>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4" name="Google Shape;8314;p62"/>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5" name="Google Shape;8315;p62"/>
          <p:cNvGrpSpPr/>
          <p:nvPr/>
        </p:nvGrpSpPr>
        <p:grpSpPr>
          <a:xfrm>
            <a:off x="4129937" y="3996769"/>
            <a:ext cx="326536" cy="268454"/>
            <a:chOff x="6242450" y="3252800"/>
            <a:chExt cx="484475" cy="398300"/>
          </a:xfrm>
        </p:grpSpPr>
        <p:sp>
          <p:nvSpPr>
            <p:cNvPr id="8316" name="Google Shape;8316;p62"/>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7" name="Google Shape;8317;p62"/>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18" name="Google Shape;8318;p62"/>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19" name="Google Shape;8319;p62"/>
          <p:cNvGrpSpPr/>
          <p:nvPr/>
        </p:nvGrpSpPr>
        <p:grpSpPr>
          <a:xfrm>
            <a:off x="5061598" y="3126102"/>
            <a:ext cx="298978" cy="340168"/>
            <a:chOff x="922025" y="3804850"/>
            <a:chExt cx="424625" cy="483125"/>
          </a:xfrm>
        </p:grpSpPr>
        <p:sp>
          <p:nvSpPr>
            <p:cNvPr id="8320" name="Google Shape;8320;p62"/>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1" name="Google Shape;8321;p62"/>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22" name="Google Shape;8322;p62"/>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23" name="Google Shape;8323;p62"/>
          <p:cNvGrpSpPr/>
          <p:nvPr/>
        </p:nvGrpSpPr>
        <p:grpSpPr>
          <a:xfrm>
            <a:off x="5894327" y="3126102"/>
            <a:ext cx="312955" cy="340168"/>
            <a:chOff x="2100300" y="3804850"/>
            <a:chExt cx="444475" cy="483125"/>
          </a:xfrm>
        </p:grpSpPr>
        <p:sp>
          <p:nvSpPr>
            <p:cNvPr id="8324" name="Google Shape;8324;p62"/>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5" name="Google Shape;8325;p62"/>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26" name="Google Shape;8326;p62"/>
          <p:cNvGrpSpPr/>
          <p:nvPr/>
        </p:nvGrpSpPr>
        <p:grpSpPr>
          <a:xfrm>
            <a:off x="6317950" y="3126102"/>
            <a:ext cx="294261" cy="340168"/>
            <a:chOff x="2708700" y="3804850"/>
            <a:chExt cx="417925" cy="483125"/>
          </a:xfrm>
        </p:grpSpPr>
        <p:sp>
          <p:nvSpPr>
            <p:cNvPr id="8327" name="Google Shape;8327;p62"/>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8" name="Google Shape;8328;p62"/>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29" name="Google Shape;8329;p62"/>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0" name="Google Shape;8330;p62"/>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31" name="Google Shape;8331;p62"/>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2" name="Google Shape;8332;p62"/>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33" name="Google Shape;8333;p62"/>
          <p:cNvGrpSpPr/>
          <p:nvPr/>
        </p:nvGrpSpPr>
        <p:grpSpPr>
          <a:xfrm>
            <a:off x="7554825" y="3127378"/>
            <a:ext cx="331033" cy="337616"/>
            <a:chOff x="4467450" y="3808475"/>
            <a:chExt cx="470150" cy="479500"/>
          </a:xfrm>
        </p:grpSpPr>
        <p:sp>
          <p:nvSpPr>
            <p:cNvPr id="8334" name="Google Shape;8334;p62"/>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5" name="Google Shape;8335;p62"/>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6" name="Google Shape;8336;p62"/>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37" name="Google Shape;8337;p62"/>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38" name="Google Shape;8338;p62"/>
          <p:cNvGrpSpPr/>
          <p:nvPr/>
        </p:nvGrpSpPr>
        <p:grpSpPr>
          <a:xfrm>
            <a:off x="7975172" y="3126102"/>
            <a:ext cx="340186" cy="340168"/>
            <a:chOff x="5053900" y="3804850"/>
            <a:chExt cx="483150" cy="483125"/>
          </a:xfrm>
        </p:grpSpPr>
        <p:sp>
          <p:nvSpPr>
            <p:cNvPr id="8339" name="Google Shape;8339;p62"/>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0" name="Google Shape;8340;p62"/>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1" name="Google Shape;8341;p62"/>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2" name="Google Shape;8342;p62"/>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3" name="Google Shape;8343;p62"/>
          <p:cNvGrpSpPr/>
          <p:nvPr/>
        </p:nvGrpSpPr>
        <p:grpSpPr>
          <a:xfrm>
            <a:off x="6270890" y="3960912"/>
            <a:ext cx="340168" cy="340168"/>
            <a:chOff x="5648375" y="3804850"/>
            <a:chExt cx="483125" cy="483125"/>
          </a:xfrm>
        </p:grpSpPr>
        <p:sp>
          <p:nvSpPr>
            <p:cNvPr id="8344" name="Google Shape;8344;p62"/>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5" name="Google Shape;8345;p62"/>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6" name="Google Shape;8346;p62"/>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47" name="Google Shape;8347;p62"/>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48" name="Google Shape;8348;p62"/>
          <p:cNvGrpSpPr/>
          <p:nvPr/>
        </p:nvGrpSpPr>
        <p:grpSpPr>
          <a:xfrm>
            <a:off x="4560845" y="3973272"/>
            <a:ext cx="280923" cy="315449"/>
            <a:chOff x="6276025" y="3812400"/>
            <a:chExt cx="416800" cy="468025"/>
          </a:xfrm>
        </p:grpSpPr>
        <p:sp>
          <p:nvSpPr>
            <p:cNvPr id="8349" name="Google Shape;8349;p62"/>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0" name="Google Shape;8350;p62"/>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1" name="Google Shape;8351;p62"/>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2" name="Google Shape;8352;p62"/>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3" name="Google Shape;8353;p62"/>
          <p:cNvGrpSpPr/>
          <p:nvPr/>
        </p:nvGrpSpPr>
        <p:grpSpPr>
          <a:xfrm>
            <a:off x="5039779" y="3545089"/>
            <a:ext cx="342615" cy="340186"/>
            <a:chOff x="890400" y="4399350"/>
            <a:chExt cx="486600" cy="483150"/>
          </a:xfrm>
        </p:grpSpPr>
        <p:sp>
          <p:nvSpPr>
            <p:cNvPr id="8354" name="Google Shape;8354;p62"/>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5" name="Google Shape;8355;p62"/>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6" name="Google Shape;8356;p62"/>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57" name="Google Shape;8357;p62"/>
          <p:cNvGrpSpPr/>
          <p:nvPr/>
        </p:nvGrpSpPr>
        <p:grpSpPr>
          <a:xfrm>
            <a:off x="5474075" y="3560368"/>
            <a:ext cx="340168" cy="309628"/>
            <a:chOff x="1487200" y="4421025"/>
            <a:chExt cx="483125" cy="439750"/>
          </a:xfrm>
        </p:grpSpPr>
        <p:sp>
          <p:nvSpPr>
            <p:cNvPr id="8358" name="Google Shape;8358;p62"/>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59" name="Google Shape;8359;p62"/>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0" name="Google Shape;8360;p62"/>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1" name="Google Shape;8361;p62"/>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2" name="Google Shape;8362;p62"/>
          <p:cNvGrpSpPr/>
          <p:nvPr/>
        </p:nvGrpSpPr>
        <p:grpSpPr>
          <a:xfrm>
            <a:off x="5878353" y="3545107"/>
            <a:ext cx="344903" cy="340151"/>
            <a:chOff x="2079300" y="4399325"/>
            <a:chExt cx="489850" cy="483100"/>
          </a:xfrm>
        </p:grpSpPr>
        <p:sp>
          <p:nvSpPr>
            <p:cNvPr id="8363" name="Google Shape;8363;p62"/>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4" name="Google Shape;8364;p62"/>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65" name="Google Shape;8365;p62"/>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66" name="Google Shape;8366;p62"/>
          <p:cNvGrpSpPr/>
          <p:nvPr/>
        </p:nvGrpSpPr>
        <p:grpSpPr>
          <a:xfrm>
            <a:off x="6744925" y="3545107"/>
            <a:ext cx="276236" cy="340151"/>
            <a:chOff x="3316000" y="4399325"/>
            <a:chExt cx="392325" cy="483100"/>
          </a:xfrm>
        </p:grpSpPr>
        <p:sp>
          <p:nvSpPr>
            <p:cNvPr id="8367" name="Google Shape;8367;p62"/>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68" name="Google Shape;8368;p62"/>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69" name="Google Shape;8369;p62"/>
          <p:cNvGrpSpPr/>
          <p:nvPr/>
        </p:nvGrpSpPr>
        <p:grpSpPr>
          <a:xfrm>
            <a:off x="7169665" y="3545089"/>
            <a:ext cx="254022" cy="340186"/>
            <a:chOff x="3926225" y="4399275"/>
            <a:chExt cx="360775" cy="483150"/>
          </a:xfrm>
        </p:grpSpPr>
        <p:sp>
          <p:nvSpPr>
            <p:cNvPr id="8370" name="Google Shape;8370;p62"/>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1" name="Google Shape;8371;p62"/>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372" name="Google Shape;8372;p62"/>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373" name="Google Shape;8373;p62"/>
          <p:cNvGrpSpPr/>
          <p:nvPr/>
        </p:nvGrpSpPr>
        <p:grpSpPr>
          <a:xfrm>
            <a:off x="7975224" y="3545151"/>
            <a:ext cx="340080" cy="340063"/>
            <a:chOff x="5053975" y="4399375"/>
            <a:chExt cx="483000" cy="482975"/>
          </a:xfrm>
        </p:grpSpPr>
        <p:sp>
          <p:nvSpPr>
            <p:cNvPr id="8374" name="Google Shape;8374;p62"/>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5" name="Google Shape;8375;p62"/>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6" name="Google Shape;8376;p62"/>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77" name="Google Shape;8377;p62"/>
          <p:cNvGrpSpPr/>
          <p:nvPr/>
        </p:nvGrpSpPr>
        <p:grpSpPr>
          <a:xfrm>
            <a:off x="6715417" y="3960912"/>
            <a:ext cx="340168" cy="340168"/>
            <a:chOff x="5648375" y="4399300"/>
            <a:chExt cx="483125" cy="483125"/>
          </a:xfrm>
        </p:grpSpPr>
        <p:sp>
          <p:nvSpPr>
            <p:cNvPr id="8378" name="Google Shape;8378;p62"/>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79" name="Google Shape;8379;p62"/>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0" name="Google Shape;8380;p62"/>
          <p:cNvGrpSpPr/>
          <p:nvPr/>
        </p:nvGrpSpPr>
        <p:grpSpPr>
          <a:xfrm>
            <a:off x="4946140" y="3979624"/>
            <a:ext cx="330007" cy="302744"/>
            <a:chOff x="6239575" y="4416275"/>
            <a:chExt cx="489625" cy="449175"/>
          </a:xfrm>
        </p:grpSpPr>
        <p:sp>
          <p:nvSpPr>
            <p:cNvPr id="8381" name="Google Shape;8381;p62"/>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2" name="Google Shape;8382;p62"/>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3" name="Google Shape;8383;p62"/>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4" name="Google Shape;8384;p62"/>
          <p:cNvGrpSpPr/>
          <p:nvPr/>
        </p:nvGrpSpPr>
        <p:grpSpPr>
          <a:xfrm>
            <a:off x="2049419" y="3976879"/>
            <a:ext cx="308234" cy="308234"/>
            <a:chOff x="892750" y="4993750"/>
            <a:chExt cx="483125" cy="483125"/>
          </a:xfrm>
        </p:grpSpPr>
        <p:sp>
          <p:nvSpPr>
            <p:cNvPr id="8385" name="Google Shape;8385;p62"/>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6" name="Google Shape;8386;p62"/>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7" name="Google Shape;8387;p62"/>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8" name="Google Shape;8388;p62"/>
          <p:cNvGrpSpPr/>
          <p:nvPr/>
        </p:nvGrpSpPr>
        <p:grpSpPr>
          <a:xfrm>
            <a:off x="853427" y="3984006"/>
            <a:ext cx="293982" cy="293982"/>
            <a:chOff x="2676100" y="4993750"/>
            <a:chExt cx="483125" cy="483125"/>
          </a:xfrm>
        </p:grpSpPr>
        <p:sp>
          <p:nvSpPr>
            <p:cNvPr id="8389" name="Google Shape;8389;p62"/>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0" name="Google Shape;8390;p62"/>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1" name="Google Shape;8391;p62"/>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2" name="Google Shape;8392;p62"/>
          <p:cNvGrpSpPr/>
          <p:nvPr/>
        </p:nvGrpSpPr>
        <p:grpSpPr>
          <a:xfrm>
            <a:off x="3287244" y="3976879"/>
            <a:ext cx="308234" cy="308234"/>
            <a:chOff x="3270550" y="4993750"/>
            <a:chExt cx="483125" cy="483125"/>
          </a:xfrm>
        </p:grpSpPr>
        <p:sp>
          <p:nvSpPr>
            <p:cNvPr id="8393" name="Google Shape;8393;p62"/>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4" name="Google Shape;8394;p62"/>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5" name="Google Shape;8395;p62"/>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6" name="Google Shape;8396;p62"/>
          <p:cNvGrpSpPr/>
          <p:nvPr/>
        </p:nvGrpSpPr>
        <p:grpSpPr>
          <a:xfrm>
            <a:off x="1271279" y="3983960"/>
            <a:ext cx="293997" cy="294073"/>
            <a:chOff x="4459450" y="4993700"/>
            <a:chExt cx="483150" cy="483275"/>
          </a:xfrm>
        </p:grpSpPr>
        <p:sp>
          <p:nvSpPr>
            <p:cNvPr id="8397" name="Google Shape;8397;p62"/>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8" name="Google Shape;8398;p62"/>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9" name="Google Shape;8399;p62"/>
          <p:cNvGrpSpPr/>
          <p:nvPr/>
        </p:nvGrpSpPr>
        <p:grpSpPr>
          <a:xfrm>
            <a:off x="2462028" y="3976879"/>
            <a:ext cx="308234" cy="308234"/>
            <a:chOff x="1487200" y="4993750"/>
            <a:chExt cx="483125" cy="483125"/>
          </a:xfrm>
        </p:grpSpPr>
        <p:sp>
          <p:nvSpPr>
            <p:cNvPr id="8400" name="Google Shape;8400;p62"/>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1" name="Google Shape;8401;p62"/>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2" name="Google Shape;8402;p62"/>
          <p:cNvGrpSpPr/>
          <p:nvPr/>
        </p:nvGrpSpPr>
        <p:grpSpPr>
          <a:xfrm>
            <a:off x="2874638" y="3976879"/>
            <a:ext cx="308234" cy="308234"/>
            <a:chOff x="2081650" y="4993750"/>
            <a:chExt cx="483125" cy="483125"/>
          </a:xfrm>
        </p:grpSpPr>
        <p:sp>
          <p:nvSpPr>
            <p:cNvPr id="8403" name="Google Shape;8403;p62"/>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4" name="Google Shape;8404;p62"/>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5" name="Google Shape;8405;p62"/>
          <p:cNvGrpSpPr/>
          <p:nvPr/>
        </p:nvGrpSpPr>
        <p:grpSpPr>
          <a:xfrm>
            <a:off x="1651280" y="3983960"/>
            <a:ext cx="293997" cy="294073"/>
            <a:chOff x="5053900" y="4993700"/>
            <a:chExt cx="483150" cy="483275"/>
          </a:xfrm>
        </p:grpSpPr>
        <p:sp>
          <p:nvSpPr>
            <p:cNvPr id="8406" name="Google Shape;8406;p62"/>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7" name="Google Shape;8407;p62"/>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08" name="Google Shape;8408;p6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8409" name="Google Shape;8409;p62"/>
          <p:cNvGrpSpPr/>
          <p:nvPr/>
        </p:nvGrpSpPr>
        <p:grpSpPr>
          <a:xfrm>
            <a:off x="7159962" y="3960299"/>
            <a:ext cx="195401" cy="341395"/>
            <a:chOff x="1426400" y="1814750"/>
            <a:chExt cx="407850" cy="712575"/>
          </a:xfrm>
        </p:grpSpPr>
        <p:sp>
          <p:nvSpPr>
            <p:cNvPr id="8410" name="Google Shape;8410;p62"/>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2"/>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2"/>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3" name="Google Shape;8413;p62"/>
          <p:cNvGrpSpPr/>
          <p:nvPr/>
        </p:nvGrpSpPr>
        <p:grpSpPr>
          <a:xfrm>
            <a:off x="7494377" y="3991261"/>
            <a:ext cx="279423" cy="279471"/>
            <a:chOff x="1910075" y="2021700"/>
            <a:chExt cx="583225" cy="583325"/>
          </a:xfrm>
        </p:grpSpPr>
        <p:sp>
          <p:nvSpPr>
            <p:cNvPr id="8414" name="Google Shape;8414;p62"/>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62"/>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62"/>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7" name="Google Shape;8417;p62"/>
          <p:cNvGrpSpPr/>
          <p:nvPr/>
        </p:nvGrpSpPr>
        <p:grpSpPr>
          <a:xfrm>
            <a:off x="7912814" y="4026678"/>
            <a:ext cx="392874" cy="208636"/>
            <a:chOff x="2749275" y="2099575"/>
            <a:chExt cx="820025" cy="435475"/>
          </a:xfrm>
        </p:grpSpPr>
        <p:sp>
          <p:nvSpPr>
            <p:cNvPr id="8418" name="Google Shape;8418;p62"/>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2"/>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62"/>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62"/>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425" name="Shape 8425"/>
        <p:cNvGrpSpPr/>
        <p:nvPr/>
      </p:nvGrpSpPr>
      <p:grpSpPr>
        <a:xfrm>
          <a:off x="0" y="0"/>
          <a:ext cx="0" cy="0"/>
          <a:chOff x="0" y="0"/>
          <a:chExt cx="0" cy="0"/>
        </a:xfrm>
      </p:grpSpPr>
      <p:sp>
        <p:nvSpPr>
          <p:cNvPr id="8426" name="Google Shape;8426;p63"/>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63"/>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3"/>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29" name="Google Shape;8429;p63"/>
          <p:cNvGrpSpPr/>
          <p:nvPr/>
        </p:nvGrpSpPr>
        <p:grpSpPr>
          <a:xfrm>
            <a:off x="2987728" y="1340982"/>
            <a:ext cx="371882" cy="373766"/>
            <a:chOff x="-41270450" y="1973375"/>
            <a:chExt cx="315850" cy="317450"/>
          </a:xfrm>
        </p:grpSpPr>
        <p:sp>
          <p:nvSpPr>
            <p:cNvPr id="8430" name="Google Shape;8430;p63"/>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63"/>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63"/>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3"/>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4" name="Google Shape;8434;p63"/>
          <p:cNvGrpSpPr/>
          <p:nvPr/>
        </p:nvGrpSpPr>
        <p:grpSpPr>
          <a:xfrm>
            <a:off x="3005407" y="1787939"/>
            <a:ext cx="395871" cy="372088"/>
            <a:chOff x="-41291625" y="2339025"/>
            <a:chExt cx="336225" cy="316025"/>
          </a:xfrm>
        </p:grpSpPr>
        <p:sp>
          <p:nvSpPr>
            <p:cNvPr id="8435" name="Google Shape;8435;p63"/>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3"/>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37" name="Google Shape;8437;p63"/>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63"/>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63"/>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3"/>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3"/>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3"/>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3" name="Google Shape;8443;p63"/>
          <p:cNvGrpSpPr/>
          <p:nvPr/>
        </p:nvGrpSpPr>
        <p:grpSpPr>
          <a:xfrm>
            <a:off x="1229534" y="1312990"/>
            <a:ext cx="396931" cy="373147"/>
            <a:chOff x="-42804750" y="1949600"/>
            <a:chExt cx="337125" cy="316925"/>
          </a:xfrm>
        </p:grpSpPr>
        <p:sp>
          <p:nvSpPr>
            <p:cNvPr id="8444" name="Google Shape;8444;p63"/>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63"/>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63"/>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7" name="Google Shape;8447;p63"/>
          <p:cNvGrpSpPr/>
          <p:nvPr/>
        </p:nvGrpSpPr>
        <p:grpSpPr>
          <a:xfrm>
            <a:off x="1292211" y="1765686"/>
            <a:ext cx="335706" cy="364258"/>
            <a:chOff x="-42778750" y="2320125"/>
            <a:chExt cx="285125" cy="309375"/>
          </a:xfrm>
        </p:grpSpPr>
        <p:sp>
          <p:nvSpPr>
            <p:cNvPr id="8448" name="Google Shape;8448;p63"/>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3"/>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0" name="Google Shape;8450;p63"/>
          <p:cNvGrpSpPr/>
          <p:nvPr/>
        </p:nvGrpSpPr>
        <p:grpSpPr>
          <a:xfrm>
            <a:off x="1269879" y="2212691"/>
            <a:ext cx="375591" cy="374678"/>
            <a:chOff x="-42796875" y="2680675"/>
            <a:chExt cx="319000" cy="318225"/>
          </a:xfrm>
        </p:grpSpPr>
        <p:sp>
          <p:nvSpPr>
            <p:cNvPr id="8451" name="Google Shape;8451;p63"/>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3"/>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63"/>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63"/>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3"/>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56" name="Google Shape;8456;p63"/>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3"/>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3"/>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3"/>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0" name="Google Shape;8460;p63"/>
          <p:cNvGrpSpPr/>
          <p:nvPr/>
        </p:nvGrpSpPr>
        <p:grpSpPr>
          <a:xfrm>
            <a:off x="2168150" y="3090966"/>
            <a:ext cx="390426" cy="369586"/>
            <a:chOff x="-39055650" y="2315975"/>
            <a:chExt cx="331600" cy="313900"/>
          </a:xfrm>
        </p:grpSpPr>
        <p:sp>
          <p:nvSpPr>
            <p:cNvPr id="8461" name="Google Shape;8461;p63"/>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3"/>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63" name="Google Shape;8463;p63"/>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3"/>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65" name="Google Shape;8465;p63"/>
          <p:cNvGrpSpPr/>
          <p:nvPr/>
        </p:nvGrpSpPr>
        <p:grpSpPr>
          <a:xfrm>
            <a:off x="1659816" y="1313166"/>
            <a:ext cx="380241" cy="371793"/>
            <a:chOff x="-42430625" y="1949750"/>
            <a:chExt cx="322950" cy="315775"/>
          </a:xfrm>
        </p:grpSpPr>
        <p:sp>
          <p:nvSpPr>
            <p:cNvPr id="8466" name="Google Shape;8466;p63"/>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63"/>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63"/>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3"/>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70" name="Google Shape;8470;p63"/>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3"/>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3"/>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3"/>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3"/>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3"/>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6" name="Google Shape;8476;p63"/>
          <p:cNvGrpSpPr/>
          <p:nvPr/>
        </p:nvGrpSpPr>
        <p:grpSpPr>
          <a:xfrm>
            <a:off x="2623344" y="3089112"/>
            <a:ext cx="372824" cy="372058"/>
            <a:chOff x="-38686275" y="2314400"/>
            <a:chExt cx="316650" cy="316000"/>
          </a:xfrm>
        </p:grpSpPr>
        <p:sp>
          <p:nvSpPr>
            <p:cNvPr id="8477" name="Google Shape;8477;p63"/>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3"/>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9" name="Google Shape;8479;p63"/>
          <p:cNvGrpSpPr/>
          <p:nvPr/>
        </p:nvGrpSpPr>
        <p:grpSpPr>
          <a:xfrm>
            <a:off x="2621946" y="3581152"/>
            <a:ext cx="375620" cy="373736"/>
            <a:chOff x="-38686275" y="2682250"/>
            <a:chExt cx="319025" cy="317425"/>
          </a:xfrm>
        </p:grpSpPr>
        <p:sp>
          <p:nvSpPr>
            <p:cNvPr id="8480" name="Google Shape;8480;p63"/>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3"/>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63"/>
          <p:cNvGrpSpPr/>
          <p:nvPr/>
        </p:nvGrpSpPr>
        <p:grpSpPr>
          <a:xfrm>
            <a:off x="3940328" y="3579695"/>
            <a:ext cx="391368" cy="376650"/>
            <a:chOff x="-37534750" y="2668075"/>
            <a:chExt cx="332400" cy="319900"/>
          </a:xfrm>
        </p:grpSpPr>
        <p:sp>
          <p:nvSpPr>
            <p:cNvPr id="8483" name="Google Shape;8483;p63"/>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3"/>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5" name="Google Shape;8485;p63"/>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86" name="Google Shape;8486;p63"/>
          <p:cNvGrpSpPr/>
          <p:nvPr/>
        </p:nvGrpSpPr>
        <p:grpSpPr>
          <a:xfrm>
            <a:off x="2131694" y="1760829"/>
            <a:ext cx="375591" cy="374060"/>
            <a:chOff x="-42062025" y="2316000"/>
            <a:chExt cx="319000" cy="317700"/>
          </a:xfrm>
        </p:grpSpPr>
        <p:sp>
          <p:nvSpPr>
            <p:cNvPr id="8487" name="Google Shape;8487;p63"/>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63"/>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89" name="Google Shape;8489;p63"/>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90" name="Google Shape;8490;p63"/>
          <p:cNvGrpSpPr/>
          <p:nvPr/>
        </p:nvGrpSpPr>
        <p:grpSpPr>
          <a:xfrm>
            <a:off x="876569" y="2671933"/>
            <a:ext cx="330143" cy="368173"/>
            <a:chOff x="-40150450" y="1977325"/>
            <a:chExt cx="280400" cy="312700"/>
          </a:xfrm>
        </p:grpSpPr>
        <p:sp>
          <p:nvSpPr>
            <p:cNvPr id="8491" name="Google Shape;8491;p63"/>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63"/>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3"/>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3"/>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5" name="Google Shape;8495;p63"/>
          <p:cNvGrpSpPr/>
          <p:nvPr/>
        </p:nvGrpSpPr>
        <p:grpSpPr>
          <a:xfrm>
            <a:off x="870534" y="3131151"/>
            <a:ext cx="342211" cy="372824"/>
            <a:chOff x="-40160700" y="2339625"/>
            <a:chExt cx="290650" cy="316650"/>
          </a:xfrm>
        </p:grpSpPr>
        <p:sp>
          <p:nvSpPr>
            <p:cNvPr id="8496" name="Google Shape;8496;p63"/>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3"/>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3"/>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3"/>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63"/>
          <p:cNvGrpSpPr/>
          <p:nvPr/>
        </p:nvGrpSpPr>
        <p:grpSpPr>
          <a:xfrm>
            <a:off x="852359" y="3581608"/>
            <a:ext cx="375591" cy="372824"/>
            <a:chOff x="-40171725" y="2705875"/>
            <a:chExt cx="319000" cy="316650"/>
          </a:xfrm>
        </p:grpSpPr>
        <p:sp>
          <p:nvSpPr>
            <p:cNvPr id="8501" name="Google Shape;8501;p63"/>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3"/>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63"/>
          <p:cNvGrpSpPr/>
          <p:nvPr/>
        </p:nvGrpSpPr>
        <p:grpSpPr>
          <a:xfrm>
            <a:off x="3109957" y="2656064"/>
            <a:ext cx="272686" cy="373766"/>
            <a:chOff x="-38275925" y="1946600"/>
            <a:chExt cx="231600" cy="317450"/>
          </a:xfrm>
        </p:grpSpPr>
        <p:sp>
          <p:nvSpPr>
            <p:cNvPr id="8504" name="Google Shape;8504;p63"/>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63"/>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6" name="Google Shape;8506;p63"/>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3"/>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08" name="Google Shape;8508;p63"/>
          <p:cNvGrpSpPr/>
          <p:nvPr/>
        </p:nvGrpSpPr>
        <p:grpSpPr>
          <a:xfrm>
            <a:off x="2173841" y="4053505"/>
            <a:ext cx="382096" cy="371911"/>
            <a:chOff x="-37190575" y="1951325"/>
            <a:chExt cx="324525" cy="315875"/>
          </a:xfrm>
        </p:grpSpPr>
        <p:sp>
          <p:nvSpPr>
            <p:cNvPr id="8509" name="Google Shape;8509;p63"/>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3"/>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3"/>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3"/>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3"/>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14" name="Google Shape;8514;p63"/>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15" name="Google Shape;8515;p63"/>
          <p:cNvGrpSpPr/>
          <p:nvPr/>
        </p:nvGrpSpPr>
        <p:grpSpPr>
          <a:xfrm>
            <a:off x="2574144" y="1839656"/>
            <a:ext cx="373736" cy="293055"/>
            <a:chOff x="-41694200" y="2382950"/>
            <a:chExt cx="317425" cy="248900"/>
          </a:xfrm>
        </p:grpSpPr>
        <p:sp>
          <p:nvSpPr>
            <p:cNvPr id="8516" name="Google Shape;8516;p63"/>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3"/>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8" name="Google Shape;8518;p63"/>
          <p:cNvGrpSpPr/>
          <p:nvPr/>
        </p:nvGrpSpPr>
        <p:grpSpPr>
          <a:xfrm>
            <a:off x="2570967" y="2192964"/>
            <a:ext cx="375591" cy="373766"/>
            <a:chOff x="-41695775" y="2683025"/>
            <a:chExt cx="319000" cy="317450"/>
          </a:xfrm>
        </p:grpSpPr>
        <p:sp>
          <p:nvSpPr>
            <p:cNvPr id="8519" name="Google Shape;8519;p63"/>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3"/>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3"/>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2" name="Google Shape;8522;p63"/>
          <p:cNvGrpSpPr/>
          <p:nvPr/>
        </p:nvGrpSpPr>
        <p:grpSpPr>
          <a:xfrm>
            <a:off x="1313266" y="2685734"/>
            <a:ext cx="342211" cy="375620"/>
            <a:chOff x="-39792875" y="1971800"/>
            <a:chExt cx="290650" cy="319025"/>
          </a:xfrm>
        </p:grpSpPr>
        <p:sp>
          <p:nvSpPr>
            <p:cNvPr id="8523" name="Google Shape;8523;p63"/>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3"/>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25" name="Google Shape;8525;p63"/>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6" name="Google Shape;8526;p63"/>
          <p:cNvGrpSpPr/>
          <p:nvPr/>
        </p:nvGrpSpPr>
        <p:grpSpPr>
          <a:xfrm>
            <a:off x="3490328" y="2657918"/>
            <a:ext cx="383950" cy="372618"/>
            <a:chOff x="-37956150" y="1948175"/>
            <a:chExt cx="326100" cy="316475"/>
          </a:xfrm>
        </p:grpSpPr>
        <p:sp>
          <p:nvSpPr>
            <p:cNvPr id="8527" name="Google Shape;8527;p63"/>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3"/>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3"/>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0" name="Google Shape;8530;p63"/>
          <p:cNvGrpSpPr/>
          <p:nvPr/>
        </p:nvGrpSpPr>
        <p:grpSpPr>
          <a:xfrm>
            <a:off x="1323705" y="3133960"/>
            <a:ext cx="324609" cy="374825"/>
            <a:chOff x="-39783425" y="2337925"/>
            <a:chExt cx="275700" cy="318350"/>
          </a:xfrm>
        </p:grpSpPr>
        <p:sp>
          <p:nvSpPr>
            <p:cNvPr id="8531" name="Google Shape;8531;p63"/>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3"/>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63"/>
          <p:cNvGrpSpPr/>
          <p:nvPr/>
        </p:nvGrpSpPr>
        <p:grpSpPr>
          <a:xfrm>
            <a:off x="3497847" y="3165172"/>
            <a:ext cx="375620" cy="243015"/>
            <a:chOff x="-37953000" y="2379000"/>
            <a:chExt cx="319025" cy="206400"/>
          </a:xfrm>
        </p:grpSpPr>
        <p:sp>
          <p:nvSpPr>
            <p:cNvPr id="8534" name="Google Shape;8534;p63"/>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3"/>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3"/>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3"/>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3"/>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9" name="Google Shape;8539;p63"/>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63"/>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63"/>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542" name="Google Shape;8542;p63"/>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543" name="Google Shape;8543;p63"/>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44" name="Google Shape;8544;p63"/>
          <p:cNvGrpSpPr/>
          <p:nvPr/>
        </p:nvGrpSpPr>
        <p:grpSpPr>
          <a:xfrm>
            <a:off x="4855594" y="1782519"/>
            <a:ext cx="354107" cy="355063"/>
            <a:chOff x="-28467625" y="2331750"/>
            <a:chExt cx="296150" cy="296950"/>
          </a:xfrm>
        </p:grpSpPr>
        <p:sp>
          <p:nvSpPr>
            <p:cNvPr id="8545" name="Google Shape;8545;p63"/>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63"/>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63"/>
          <p:cNvGrpSpPr/>
          <p:nvPr/>
        </p:nvGrpSpPr>
        <p:grpSpPr>
          <a:xfrm>
            <a:off x="4869719" y="2225601"/>
            <a:ext cx="325858" cy="351327"/>
            <a:chOff x="-28461325" y="2701925"/>
            <a:chExt cx="272525" cy="293825"/>
          </a:xfrm>
        </p:grpSpPr>
        <p:sp>
          <p:nvSpPr>
            <p:cNvPr id="8548" name="Google Shape;8548;p63"/>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63"/>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63"/>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1" name="Google Shape;8551;p63"/>
          <p:cNvGrpSpPr/>
          <p:nvPr/>
        </p:nvGrpSpPr>
        <p:grpSpPr>
          <a:xfrm>
            <a:off x="7093910" y="1399238"/>
            <a:ext cx="354107" cy="226974"/>
            <a:chOff x="-26585200" y="2025375"/>
            <a:chExt cx="296150" cy="189825"/>
          </a:xfrm>
        </p:grpSpPr>
        <p:sp>
          <p:nvSpPr>
            <p:cNvPr id="8552" name="Google Shape;8552;p63"/>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63"/>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63"/>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63"/>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3"/>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7" name="Google Shape;8557;p63"/>
          <p:cNvGrpSpPr/>
          <p:nvPr/>
        </p:nvGrpSpPr>
        <p:grpSpPr>
          <a:xfrm>
            <a:off x="7094373" y="1783461"/>
            <a:ext cx="353180" cy="353180"/>
            <a:chOff x="-26584425" y="2340425"/>
            <a:chExt cx="295375" cy="295375"/>
          </a:xfrm>
        </p:grpSpPr>
        <p:sp>
          <p:nvSpPr>
            <p:cNvPr id="8558" name="Google Shape;8558;p63"/>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63"/>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3"/>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3"/>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63"/>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3" name="Google Shape;8563;p63"/>
          <p:cNvGrpSpPr/>
          <p:nvPr/>
        </p:nvGrpSpPr>
        <p:grpSpPr>
          <a:xfrm>
            <a:off x="7089202" y="2224555"/>
            <a:ext cx="363523" cy="353419"/>
            <a:chOff x="-26585200" y="2710400"/>
            <a:chExt cx="304025" cy="295575"/>
          </a:xfrm>
        </p:grpSpPr>
        <p:sp>
          <p:nvSpPr>
            <p:cNvPr id="8564" name="Google Shape;8564;p63"/>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63"/>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63"/>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63"/>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3"/>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63"/>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63"/>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3"/>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63"/>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63"/>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3"/>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63"/>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6" name="Google Shape;8576;p63"/>
          <p:cNvGrpSpPr/>
          <p:nvPr/>
        </p:nvGrpSpPr>
        <p:grpSpPr>
          <a:xfrm>
            <a:off x="5744337" y="2666033"/>
            <a:ext cx="354136" cy="353210"/>
            <a:chOff x="-24709875" y="1970225"/>
            <a:chExt cx="296175" cy="295400"/>
          </a:xfrm>
        </p:grpSpPr>
        <p:sp>
          <p:nvSpPr>
            <p:cNvPr id="8577" name="Google Shape;8577;p63"/>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63"/>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63"/>
          <p:cNvGrpSpPr/>
          <p:nvPr/>
        </p:nvGrpSpPr>
        <p:grpSpPr>
          <a:xfrm>
            <a:off x="5776352" y="3112911"/>
            <a:ext cx="290107" cy="354107"/>
            <a:chOff x="-24683100" y="2340425"/>
            <a:chExt cx="242625" cy="296150"/>
          </a:xfrm>
        </p:grpSpPr>
        <p:sp>
          <p:nvSpPr>
            <p:cNvPr id="8580" name="Google Shape;8580;p63"/>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3"/>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3"/>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3"/>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4" name="Google Shape;8584;p63"/>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5" name="Google Shape;8585;p63"/>
          <p:cNvGrpSpPr/>
          <p:nvPr/>
        </p:nvGrpSpPr>
        <p:grpSpPr>
          <a:xfrm>
            <a:off x="7982594" y="2666033"/>
            <a:ext cx="360713" cy="353210"/>
            <a:chOff x="-22881800" y="1971800"/>
            <a:chExt cx="301675" cy="295400"/>
          </a:xfrm>
        </p:grpSpPr>
        <p:sp>
          <p:nvSpPr>
            <p:cNvPr id="8586" name="Google Shape;8586;p63"/>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63"/>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63"/>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63"/>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63"/>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63"/>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92" name="Google Shape;8592;p63"/>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3"/>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4" name="Google Shape;8594;p63"/>
          <p:cNvGrpSpPr/>
          <p:nvPr/>
        </p:nvGrpSpPr>
        <p:grpSpPr>
          <a:xfrm>
            <a:off x="5358939" y="2224196"/>
            <a:ext cx="227930" cy="354136"/>
            <a:chOff x="-28043900" y="2701925"/>
            <a:chExt cx="190625" cy="296175"/>
          </a:xfrm>
        </p:grpSpPr>
        <p:sp>
          <p:nvSpPr>
            <p:cNvPr id="8595" name="Google Shape;8595;p63"/>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3"/>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3"/>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3"/>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3"/>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63"/>
          <p:cNvGrpSpPr/>
          <p:nvPr/>
        </p:nvGrpSpPr>
        <p:grpSpPr>
          <a:xfrm>
            <a:off x="7531805" y="1336135"/>
            <a:ext cx="354136" cy="353180"/>
            <a:chOff x="-26215025" y="1971025"/>
            <a:chExt cx="296175" cy="295375"/>
          </a:xfrm>
        </p:grpSpPr>
        <p:sp>
          <p:nvSpPr>
            <p:cNvPr id="8601" name="Google Shape;8601;p63"/>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63"/>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63"/>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3"/>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3"/>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3"/>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3"/>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3"/>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9" name="Google Shape;8609;p63"/>
          <p:cNvGrpSpPr/>
          <p:nvPr/>
        </p:nvGrpSpPr>
        <p:grpSpPr>
          <a:xfrm>
            <a:off x="7531327" y="1783924"/>
            <a:ext cx="355093" cy="352253"/>
            <a:chOff x="-26215825" y="2341200"/>
            <a:chExt cx="296975" cy="294600"/>
          </a:xfrm>
        </p:grpSpPr>
        <p:sp>
          <p:nvSpPr>
            <p:cNvPr id="8610" name="Google Shape;8610;p63"/>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3"/>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2" name="Google Shape;8612;p63"/>
          <p:cNvGrpSpPr/>
          <p:nvPr/>
        </p:nvGrpSpPr>
        <p:grpSpPr>
          <a:xfrm>
            <a:off x="7563357" y="2224674"/>
            <a:ext cx="291033" cy="353180"/>
            <a:chOff x="-26179575" y="2710600"/>
            <a:chExt cx="243400" cy="295375"/>
          </a:xfrm>
        </p:grpSpPr>
        <p:sp>
          <p:nvSpPr>
            <p:cNvPr id="8613" name="Google Shape;8613;p63"/>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63"/>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3"/>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6" name="Google Shape;8616;p63"/>
          <p:cNvGrpSpPr/>
          <p:nvPr/>
        </p:nvGrpSpPr>
        <p:grpSpPr>
          <a:xfrm>
            <a:off x="6202417" y="2666048"/>
            <a:ext cx="337187" cy="353180"/>
            <a:chOff x="-24328675" y="1971025"/>
            <a:chExt cx="282000" cy="295375"/>
          </a:xfrm>
        </p:grpSpPr>
        <p:sp>
          <p:nvSpPr>
            <p:cNvPr id="8617" name="Google Shape;8617;p63"/>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3"/>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9" name="Google Shape;8619;p63"/>
          <p:cNvGrpSpPr/>
          <p:nvPr/>
        </p:nvGrpSpPr>
        <p:grpSpPr>
          <a:xfrm>
            <a:off x="6204778" y="3113374"/>
            <a:ext cx="332464" cy="353180"/>
            <a:chOff x="-24330250" y="2340425"/>
            <a:chExt cx="278050" cy="295375"/>
          </a:xfrm>
        </p:grpSpPr>
        <p:sp>
          <p:nvSpPr>
            <p:cNvPr id="8620" name="Google Shape;8620;p63"/>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3"/>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3"/>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3"/>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63"/>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63"/>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3"/>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63"/>
          <p:cNvGrpSpPr/>
          <p:nvPr/>
        </p:nvGrpSpPr>
        <p:grpSpPr>
          <a:xfrm>
            <a:off x="6194420" y="3554587"/>
            <a:ext cx="353180" cy="353180"/>
            <a:chOff x="-24338900" y="2710600"/>
            <a:chExt cx="295375" cy="295375"/>
          </a:xfrm>
        </p:grpSpPr>
        <p:sp>
          <p:nvSpPr>
            <p:cNvPr id="8628" name="Google Shape;8628;p63"/>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3"/>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0" name="Google Shape;8630;p63"/>
          <p:cNvGrpSpPr/>
          <p:nvPr/>
        </p:nvGrpSpPr>
        <p:grpSpPr>
          <a:xfrm>
            <a:off x="7985419" y="3113972"/>
            <a:ext cx="355063" cy="351984"/>
            <a:chOff x="-22859750" y="2335900"/>
            <a:chExt cx="296950" cy="294375"/>
          </a:xfrm>
        </p:grpSpPr>
        <p:sp>
          <p:nvSpPr>
            <p:cNvPr id="8631" name="Google Shape;8631;p63"/>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3"/>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3"/>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63"/>
          <p:cNvGrpSpPr/>
          <p:nvPr/>
        </p:nvGrpSpPr>
        <p:grpSpPr>
          <a:xfrm>
            <a:off x="5764767" y="1336120"/>
            <a:ext cx="311749" cy="353210"/>
            <a:chOff x="-27710725" y="1959200"/>
            <a:chExt cx="260725" cy="295400"/>
          </a:xfrm>
        </p:grpSpPr>
        <p:sp>
          <p:nvSpPr>
            <p:cNvPr id="8635" name="Google Shape;8635;p63"/>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63"/>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63"/>
          <p:cNvGrpSpPr/>
          <p:nvPr/>
        </p:nvGrpSpPr>
        <p:grpSpPr>
          <a:xfrm>
            <a:off x="5742631" y="1844666"/>
            <a:ext cx="356020" cy="230770"/>
            <a:chOff x="-27728850" y="2382950"/>
            <a:chExt cx="297750" cy="193000"/>
          </a:xfrm>
        </p:grpSpPr>
        <p:sp>
          <p:nvSpPr>
            <p:cNvPr id="8638" name="Google Shape;8638;p63"/>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3"/>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3"/>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41" name="Google Shape;8641;p63"/>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3"/>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3" name="Google Shape;8643;p63"/>
          <p:cNvGrpSpPr/>
          <p:nvPr/>
        </p:nvGrpSpPr>
        <p:grpSpPr>
          <a:xfrm>
            <a:off x="7973975" y="1792877"/>
            <a:ext cx="354136" cy="334348"/>
            <a:chOff x="-25844850" y="2357750"/>
            <a:chExt cx="296175" cy="279625"/>
          </a:xfrm>
        </p:grpSpPr>
        <p:sp>
          <p:nvSpPr>
            <p:cNvPr id="8644" name="Google Shape;8644;p63"/>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3"/>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63"/>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63"/>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3"/>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3"/>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0" name="Google Shape;8650;p63"/>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1" name="Google Shape;8651;p63"/>
          <p:cNvGrpSpPr/>
          <p:nvPr/>
        </p:nvGrpSpPr>
        <p:grpSpPr>
          <a:xfrm>
            <a:off x="6702883" y="2666033"/>
            <a:ext cx="228887" cy="353210"/>
            <a:chOff x="-23917525" y="1970225"/>
            <a:chExt cx="191425" cy="295400"/>
          </a:xfrm>
        </p:grpSpPr>
        <p:sp>
          <p:nvSpPr>
            <p:cNvPr id="8652" name="Google Shape;8652;p63"/>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3"/>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3"/>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5" name="Google Shape;8655;p63"/>
          <p:cNvGrpSpPr/>
          <p:nvPr/>
        </p:nvGrpSpPr>
        <p:grpSpPr>
          <a:xfrm>
            <a:off x="6658164" y="3112911"/>
            <a:ext cx="318325" cy="354107"/>
            <a:chOff x="-23952175" y="2340425"/>
            <a:chExt cx="266225" cy="296150"/>
          </a:xfrm>
        </p:grpSpPr>
        <p:sp>
          <p:nvSpPr>
            <p:cNvPr id="8656" name="Google Shape;8656;p63"/>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63"/>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58" name="Google Shape;8658;p63"/>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9" name="Google Shape;8659;p63"/>
          <p:cNvGrpSpPr/>
          <p:nvPr/>
        </p:nvGrpSpPr>
        <p:grpSpPr>
          <a:xfrm>
            <a:off x="8043336" y="3553167"/>
            <a:ext cx="239230" cy="356020"/>
            <a:chOff x="-22811700" y="2700350"/>
            <a:chExt cx="200075" cy="297750"/>
          </a:xfrm>
        </p:grpSpPr>
        <p:sp>
          <p:nvSpPr>
            <p:cNvPr id="8660" name="Google Shape;8660;p63"/>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3"/>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3"/>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3" name="Google Shape;8663;p63"/>
          <p:cNvGrpSpPr/>
          <p:nvPr/>
        </p:nvGrpSpPr>
        <p:grpSpPr>
          <a:xfrm>
            <a:off x="6191787" y="1335656"/>
            <a:ext cx="355063" cy="354136"/>
            <a:chOff x="-27358650" y="1961575"/>
            <a:chExt cx="296950" cy="296175"/>
          </a:xfrm>
        </p:grpSpPr>
        <p:sp>
          <p:nvSpPr>
            <p:cNvPr id="8664" name="Google Shape;8664;p63"/>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3"/>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6" name="Google Shape;8666;p63"/>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3"/>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68" name="Google Shape;8668;p63"/>
          <p:cNvGrpSpPr/>
          <p:nvPr/>
        </p:nvGrpSpPr>
        <p:grpSpPr>
          <a:xfrm>
            <a:off x="7090357" y="2666048"/>
            <a:ext cx="354136" cy="353180"/>
            <a:chOff x="-23599325" y="1971025"/>
            <a:chExt cx="296175" cy="295375"/>
          </a:xfrm>
        </p:grpSpPr>
        <p:sp>
          <p:nvSpPr>
            <p:cNvPr id="8669" name="Google Shape;8669;p63"/>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3"/>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1" name="Google Shape;8671;p63"/>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3"/>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3"/>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4" name="Google Shape;8674;p63"/>
          <p:cNvGrpSpPr/>
          <p:nvPr/>
        </p:nvGrpSpPr>
        <p:grpSpPr>
          <a:xfrm>
            <a:off x="6634801" y="1335776"/>
            <a:ext cx="360713" cy="353897"/>
            <a:chOff x="-26993200" y="1961775"/>
            <a:chExt cx="301675" cy="295975"/>
          </a:xfrm>
        </p:grpSpPr>
        <p:sp>
          <p:nvSpPr>
            <p:cNvPr id="8675" name="Google Shape;8675;p63"/>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3"/>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3"/>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8" name="Google Shape;8678;p63"/>
          <p:cNvGrpSpPr/>
          <p:nvPr/>
        </p:nvGrpSpPr>
        <p:grpSpPr>
          <a:xfrm>
            <a:off x="6659761" y="1783461"/>
            <a:ext cx="310792" cy="353180"/>
            <a:chOff x="-26970350" y="2332550"/>
            <a:chExt cx="259925" cy="295375"/>
          </a:xfrm>
        </p:grpSpPr>
        <p:sp>
          <p:nvSpPr>
            <p:cNvPr id="8679" name="Google Shape;8679;p63"/>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63"/>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1" name="Google Shape;8681;p63"/>
          <p:cNvGrpSpPr/>
          <p:nvPr/>
        </p:nvGrpSpPr>
        <p:grpSpPr>
          <a:xfrm>
            <a:off x="6639046" y="2256226"/>
            <a:ext cx="352223" cy="290077"/>
            <a:chOff x="-26986100" y="2735800"/>
            <a:chExt cx="294575" cy="242600"/>
          </a:xfrm>
        </p:grpSpPr>
        <p:sp>
          <p:nvSpPr>
            <p:cNvPr id="8682" name="Google Shape;8682;p63"/>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3"/>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4" name="Google Shape;8684;p63"/>
          <p:cNvGrpSpPr/>
          <p:nvPr/>
        </p:nvGrpSpPr>
        <p:grpSpPr>
          <a:xfrm>
            <a:off x="7538093" y="2665569"/>
            <a:ext cx="355063" cy="354136"/>
            <a:chOff x="-23229925" y="1970225"/>
            <a:chExt cx="296950" cy="296175"/>
          </a:xfrm>
        </p:grpSpPr>
        <p:sp>
          <p:nvSpPr>
            <p:cNvPr id="8685" name="Google Shape;8685;p63"/>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3"/>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3"/>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3"/>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9" name="Google Shape;8689;p63"/>
          <p:cNvGrpSpPr/>
          <p:nvPr/>
        </p:nvGrpSpPr>
        <p:grpSpPr>
          <a:xfrm>
            <a:off x="7580466" y="3112432"/>
            <a:ext cx="270318" cy="355063"/>
            <a:chOff x="-23177950" y="2340425"/>
            <a:chExt cx="226075" cy="296950"/>
          </a:xfrm>
        </p:grpSpPr>
        <p:sp>
          <p:nvSpPr>
            <p:cNvPr id="8690" name="Google Shape;8690;p63"/>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63"/>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2" name="Google Shape;8692;p63"/>
          <p:cNvGrpSpPr/>
          <p:nvPr/>
        </p:nvGrpSpPr>
        <p:grpSpPr>
          <a:xfrm>
            <a:off x="7538556" y="3554109"/>
            <a:ext cx="354136" cy="354136"/>
            <a:chOff x="-23229150" y="2710600"/>
            <a:chExt cx="296175" cy="296175"/>
          </a:xfrm>
        </p:grpSpPr>
        <p:sp>
          <p:nvSpPr>
            <p:cNvPr id="8693" name="Google Shape;8693;p63"/>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3"/>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95" name="Google Shape;8695;p63"/>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3"/>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7" name="Google Shape;8697;p63"/>
          <p:cNvGrpSpPr/>
          <p:nvPr/>
        </p:nvGrpSpPr>
        <p:grpSpPr>
          <a:xfrm>
            <a:off x="4855631" y="3123732"/>
            <a:ext cx="356946" cy="332464"/>
            <a:chOff x="-25477800" y="2357750"/>
            <a:chExt cx="298525" cy="278050"/>
          </a:xfrm>
        </p:grpSpPr>
        <p:sp>
          <p:nvSpPr>
            <p:cNvPr id="8698" name="Google Shape;8698;p63"/>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3"/>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0" name="Google Shape;8700;p63"/>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63"/>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2" name="Google Shape;8702;p63"/>
          <p:cNvGrpSpPr/>
          <p:nvPr/>
        </p:nvGrpSpPr>
        <p:grpSpPr>
          <a:xfrm>
            <a:off x="5298265" y="3112911"/>
            <a:ext cx="353180" cy="354107"/>
            <a:chOff x="-25104475" y="2340425"/>
            <a:chExt cx="295375" cy="296150"/>
          </a:xfrm>
        </p:grpSpPr>
        <p:sp>
          <p:nvSpPr>
            <p:cNvPr id="8703" name="Google Shape;8703;p63"/>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3"/>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3"/>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3"/>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3"/>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63"/>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63"/>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3"/>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3"/>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12" name="Google Shape;8712;p63"/>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13" name="Google Shape;8713;p63"/>
          <p:cNvGrpSpPr/>
          <p:nvPr/>
        </p:nvGrpSpPr>
        <p:grpSpPr>
          <a:xfrm>
            <a:off x="4855594" y="1782519"/>
            <a:ext cx="354107" cy="355063"/>
            <a:chOff x="-28467625" y="2331750"/>
            <a:chExt cx="296150" cy="296950"/>
          </a:xfrm>
        </p:grpSpPr>
        <p:sp>
          <p:nvSpPr>
            <p:cNvPr id="8714" name="Google Shape;8714;p63"/>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63"/>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719" name="Shape 8719"/>
        <p:cNvGrpSpPr/>
        <p:nvPr/>
      </p:nvGrpSpPr>
      <p:grpSpPr>
        <a:xfrm>
          <a:off x="0" y="0"/>
          <a:ext cx="0" cy="0"/>
          <a:chOff x="0" y="0"/>
          <a:chExt cx="0" cy="0"/>
        </a:xfrm>
      </p:grpSpPr>
      <p:sp>
        <p:nvSpPr>
          <p:cNvPr id="8720" name="Google Shape;8720;p64"/>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721" name="Google Shape;8721;p64"/>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722" name="Google Shape;8722;p64"/>
          <p:cNvGrpSpPr/>
          <p:nvPr/>
        </p:nvGrpSpPr>
        <p:grpSpPr>
          <a:xfrm>
            <a:off x="854368" y="1313920"/>
            <a:ext cx="366269" cy="366240"/>
            <a:chOff x="-65131525" y="1914325"/>
            <a:chExt cx="316650" cy="316625"/>
          </a:xfrm>
        </p:grpSpPr>
        <p:sp>
          <p:nvSpPr>
            <p:cNvPr id="8723" name="Google Shape;8723;p64"/>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4"/>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5" name="Google Shape;8725;p64"/>
          <p:cNvGrpSpPr/>
          <p:nvPr/>
        </p:nvGrpSpPr>
        <p:grpSpPr>
          <a:xfrm>
            <a:off x="854368" y="1794207"/>
            <a:ext cx="366269" cy="366269"/>
            <a:chOff x="-65131525" y="2281350"/>
            <a:chExt cx="316650" cy="316650"/>
          </a:xfrm>
        </p:grpSpPr>
        <p:sp>
          <p:nvSpPr>
            <p:cNvPr id="8726" name="Google Shape;8726;p64"/>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64"/>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64"/>
          <p:cNvGrpSpPr/>
          <p:nvPr/>
        </p:nvGrpSpPr>
        <p:grpSpPr>
          <a:xfrm>
            <a:off x="857564" y="2259206"/>
            <a:ext cx="359878" cy="367165"/>
            <a:chOff x="-65129950" y="2646800"/>
            <a:chExt cx="311125" cy="317425"/>
          </a:xfrm>
        </p:grpSpPr>
        <p:sp>
          <p:nvSpPr>
            <p:cNvPr id="8729" name="Google Shape;8729;p64"/>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4"/>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1" name="Google Shape;8731;p64"/>
          <p:cNvGrpSpPr/>
          <p:nvPr/>
        </p:nvGrpSpPr>
        <p:grpSpPr>
          <a:xfrm>
            <a:off x="3060897" y="1312532"/>
            <a:ext cx="368987" cy="369016"/>
            <a:chOff x="-63252250" y="1930850"/>
            <a:chExt cx="319000" cy="319025"/>
          </a:xfrm>
        </p:grpSpPr>
        <p:sp>
          <p:nvSpPr>
            <p:cNvPr id="8732" name="Google Shape;8732;p64"/>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4"/>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4" name="Google Shape;8734;p64"/>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5" name="Google Shape;8735;p64"/>
          <p:cNvGrpSpPr/>
          <p:nvPr/>
        </p:nvGrpSpPr>
        <p:grpSpPr>
          <a:xfrm>
            <a:off x="3061808" y="2258743"/>
            <a:ext cx="367165" cy="368091"/>
            <a:chOff x="-63250675" y="2664125"/>
            <a:chExt cx="317425" cy="318225"/>
          </a:xfrm>
        </p:grpSpPr>
        <p:sp>
          <p:nvSpPr>
            <p:cNvPr id="8736" name="Google Shape;8736;p64"/>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4"/>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64"/>
          <p:cNvGrpSpPr/>
          <p:nvPr/>
        </p:nvGrpSpPr>
        <p:grpSpPr>
          <a:xfrm>
            <a:off x="1738471" y="2735150"/>
            <a:ext cx="363522" cy="361266"/>
            <a:chOff x="-61354075" y="1940500"/>
            <a:chExt cx="314275" cy="312325"/>
          </a:xfrm>
        </p:grpSpPr>
        <p:sp>
          <p:nvSpPr>
            <p:cNvPr id="8739" name="Google Shape;8739;p64"/>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4"/>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4"/>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4"/>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3" name="Google Shape;8743;p64"/>
          <p:cNvGrpSpPr/>
          <p:nvPr/>
        </p:nvGrpSpPr>
        <p:grpSpPr>
          <a:xfrm>
            <a:off x="1737098" y="3183702"/>
            <a:ext cx="366269" cy="336195"/>
            <a:chOff x="-61354875" y="2322300"/>
            <a:chExt cx="316650" cy="290650"/>
          </a:xfrm>
        </p:grpSpPr>
        <p:sp>
          <p:nvSpPr>
            <p:cNvPr id="8744" name="Google Shape;8744;p64"/>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64"/>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64"/>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7" name="Google Shape;8747;p64"/>
          <p:cNvGrpSpPr/>
          <p:nvPr/>
        </p:nvGrpSpPr>
        <p:grpSpPr>
          <a:xfrm>
            <a:off x="1737098" y="3611266"/>
            <a:ext cx="366269" cy="366269"/>
            <a:chOff x="-61354875" y="2671225"/>
            <a:chExt cx="316650" cy="316650"/>
          </a:xfrm>
        </p:grpSpPr>
        <p:sp>
          <p:nvSpPr>
            <p:cNvPr id="8748" name="Google Shape;8748;p64"/>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64"/>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4"/>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64"/>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64"/>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3" name="Google Shape;8753;p64"/>
          <p:cNvGrpSpPr/>
          <p:nvPr/>
        </p:nvGrpSpPr>
        <p:grpSpPr>
          <a:xfrm>
            <a:off x="3952502" y="2731001"/>
            <a:ext cx="368987" cy="369566"/>
            <a:chOff x="-59502375" y="1904375"/>
            <a:chExt cx="319000" cy="319500"/>
          </a:xfrm>
        </p:grpSpPr>
        <p:sp>
          <p:nvSpPr>
            <p:cNvPr id="8754" name="Google Shape;8754;p64"/>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4"/>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4"/>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7" name="Google Shape;8757;p64"/>
          <p:cNvGrpSpPr/>
          <p:nvPr/>
        </p:nvGrpSpPr>
        <p:grpSpPr>
          <a:xfrm>
            <a:off x="1298621" y="1315207"/>
            <a:ext cx="368987" cy="363666"/>
            <a:chOff x="-64774725" y="1916550"/>
            <a:chExt cx="319000" cy="314400"/>
          </a:xfrm>
        </p:grpSpPr>
        <p:sp>
          <p:nvSpPr>
            <p:cNvPr id="8758" name="Google Shape;8758;p64"/>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4"/>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64"/>
          <p:cNvGrpSpPr/>
          <p:nvPr/>
        </p:nvGrpSpPr>
        <p:grpSpPr>
          <a:xfrm>
            <a:off x="1299979" y="1792386"/>
            <a:ext cx="366269" cy="369913"/>
            <a:chOff x="-64764500" y="2280550"/>
            <a:chExt cx="316650" cy="319800"/>
          </a:xfrm>
        </p:grpSpPr>
        <p:sp>
          <p:nvSpPr>
            <p:cNvPr id="8761" name="Google Shape;8761;p64"/>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4"/>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63" name="Google Shape;8763;p64"/>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64" name="Google Shape;8764;p64"/>
          <p:cNvGrpSpPr/>
          <p:nvPr/>
        </p:nvGrpSpPr>
        <p:grpSpPr>
          <a:xfrm>
            <a:off x="3512023" y="1352163"/>
            <a:ext cx="365344" cy="289753"/>
            <a:chOff x="-62882850" y="1999375"/>
            <a:chExt cx="315850" cy="250500"/>
          </a:xfrm>
        </p:grpSpPr>
        <p:sp>
          <p:nvSpPr>
            <p:cNvPr id="8765" name="Google Shape;8765;p64"/>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64"/>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7" name="Google Shape;8767;p64"/>
          <p:cNvGrpSpPr/>
          <p:nvPr/>
        </p:nvGrpSpPr>
        <p:grpSpPr>
          <a:xfrm>
            <a:off x="3503362" y="1793745"/>
            <a:ext cx="382665" cy="367194"/>
            <a:chOff x="-62890750" y="2296300"/>
            <a:chExt cx="330825" cy="317450"/>
          </a:xfrm>
        </p:grpSpPr>
        <p:sp>
          <p:nvSpPr>
            <p:cNvPr id="8768" name="Google Shape;8768;p64"/>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4"/>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4"/>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1" name="Google Shape;8771;p64"/>
          <p:cNvGrpSpPr/>
          <p:nvPr/>
        </p:nvGrpSpPr>
        <p:grpSpPr>
          <a:xfrm>
            <a:off x="3512023" y="2259206"/>
            <a:ext cx="365344" cy="367165"/>
            <a:chOff x="-62882850" y="2664925"/>
            <a:chExt cx="315850" cy="317425"/>
          </a:xfrm>
        </p:grpSpPr>
        <p:sp>
          <p:nvSpPr>
            <p:cNvPr id="8772" name="Google Shape;8772;p64"/>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64"/>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4" name="Google Shape;8774;p64"/>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5" name="Google Shape;8775;p64"/>
          <p:cNvGrpSpPr/>
          <p:nvPr/>
        </p:nvGrpSpPr>
        <p:grpSpPr>
          <a:xfrm>
            <a:off x="2183172" y="3171846"/>
            <a:ext cx="366269" cy="359907"/>
            <a:chOff x="-60988625" y="2310475"/>
            <a:chExt cx="316650" cy="311150"/>
          </a:xfrm>
        </p:grpSpPr>
        <p:sp>
          <p:nvSpPr>
            <p:cNvPr id="8776" name="Google Shape;8776;p64"/>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64"/>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4"/>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64"/>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64"/>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4"/>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64"/>
          <p:cNvGrpSpPr/>
          <p:nvPr/>
        </p:nvGrpSpPr>
        <p:grpSpPr>
          <a:xfrm>
            <a:off x="2183634" y="3610009"/>
            <a:ext cx="365344" cy="368785"/>
            <a:chOff x="-60987050" y="2671400"/>
            <a:chExt cx="315850" cy="318825"/>
          </a:xfrm>
        </p:grpSpPr>
        <p:sp>
          <p:nvSpPr>
            <p:cNvPr id="8783" name="Google Shape;8783;p64"/>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4"/>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64"/>
          <p:cNvGrpSpPr/>
          <p:nvPr/>
        </p:nvGrpSpPr>
        <p:grpSpPr>
          <a:xfrm>
            <a:off x="3952500" y="3172771"/>
            <a:ext cx="368987" cy="358056"/>
            <a:chOff x="-59481900" y="2290800"/>
            <a:chExt cx="319000" cy="309550"/>
          </a:xfrm>
        </p:grpSpPr>
        <p:sp>
          <p:nvSpPr>
            <p:cNvPr id="8786" name="Google Shape;8786;p64"/>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4"/>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64"/>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64"/>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64"/>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64"/>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2" name="Google Shape;8792;p64"/>
          <p:cNvGrpSpPr/>
          <p:nvPr/>
        </p:nvGrpSpPr>
        <p:grpSpPr>
          <a:xfrm>
            <a:off x="1741805" y="1313544"/>
            <a:ext cx="368987" cy="366992"/>
            <a:chOff x="-64401400" y="1914475"/>
            <a:chExt cx="319000" cy="317275"/>
          </a:xfrm>
        </p:grpSpPr>
        <p:sp>
          <p:nvSpPr>
            <p:cNvPr id="8793" name="Google Shape;8793;p64"/>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64"/>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64"/>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64"/>
          <p:cNvGrpSpPr/>
          <p:nvPr/>
        </p:nvGrpSpPr>
        <p:grpSpPr>
          <a:xfrm>
            <a:off x="1806493" y="1794583"/>
            <a:ext cx="239610" cy="365517"/>
            <a:chOff x="-64343900" y="2282125"/>
            <a:chExt cx="207150" cy="316000"/>
          </a:xfrm>
        </p:grpSpPr>
        <p:sp>
          <p:nvSpPr>
            <p:cNvPr id="8797" name="Google Shape;8797;p64"/>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64"/>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9" name="Google Shape;8799;p64"/>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00" name="Google Shape;8800;p64"/>
          <p:cNvGrpSpPr/>
          <p:nvPr/>
        </p:nvGrpSpPr>
        <p:grpSpPr>
          <a:xfrm>
            <a:off x="3986941" y="1313804"/>
            <a:ext cx="318873" cy="366471"/>
            <a:chOff x="-62496925" y="1931475"/>
            <a:chExt cx="275675" cy="316825"/>
          </a:xfrm>
        </p:grpSpPr>
        <p:sp>
          <p:nvSpPr>
            <p:cNvPr id="8801" name="Google Shape;8801;p64"/>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4"/>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3" name="Google Shape;8803;p64"/>
          <p:cNvGrpSpPr/>
          <p:nvPr/>
        </p:nvGrpSpPr>
        <p:grpSpPr>
          <a:xfrm>
            <a:off x="3963691" y="1793629"/>
            <a:ext cx="365373" cy="367426"/>
            <a:chOff x="-62516625" y="2297875"/>
            <a:chExt cx="315875" cy="317650"/>
          </a:xfrm>
        </p:grpSpPr>
        <p:sp>
          <p:nvSpPr>
            <p:cNvPr id="8804" name="Google Shape;8804;p64"/>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4"/>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6" name="Google Shape;8806;p64"/>
          <p:cNvGrpSpPr/>
          <p:nvPr/>
        </p:nvGrpSpPr>
        <p:grpSpPr>
          <a:xfrm>
            <a:off x="3962332" y="2275588"/>
            <a:ext cx="368091" cy="334402"/>
            <a:chOff x="-62518200" y="2692475"/>
            <a:chExt cx="318225" cy="289100"/>
          </a:xfrm>
        </p:grpSpPr>
        <p:sp>
          <p:nvSpPr>
            <p:cNvPr id="8807" name="Google Shape;8807;p64"/>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4"/>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64"/>
          <p:cNvGrpSpPr/>
          <p:nvPr/>
        </p:nvGrpSpPr>
        <p:grpSpPr>
          <a:xfrm>
            <a:off x="2648986" y="2733112"/>
            <a:ext cx="309793" cy="365344"/>
            <a:chOff x="-60597975" y="1939525"/>
            <a:chExt cx="267825" cy="315850"/>
          </a:xfrm>
        </p:grpSpPr>
        <p:sp>
          <p:nvSpPr>
            <p:cNvPr id="8810" name="Google Shape;8810;p64"/>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4"/>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2" name="Google Shape;8812;p64"/>
          <p:cNvGrpSpPr/>
          <p:nvPr/>
        </p:nvGrpSpPr>
        <p:grpSpPr>
          <a:xfrm>
            <a:off x="2619389" y="3167537"/>
            <a:ext cx="368987" cy="368525"/>
            <a:chOff x="-60620800" y="2304600"/>
            <a:chExt cx="319000" cy="318600"/>
          </a:xfrm>
        </p:grpSpPr>
        <p:sp>
          <p:nvSpPr>
            <p:cNvPr id="8813" name="Google Shape;8813;p64"/>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64"/>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64"/>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64"/>
          <p:cNvGrpSpPr/>
          <p:nvPr/>
        </p:nvGrpSpPr>
        <p:grpSpPr>
          <a:xfrm>
            <a:off x="2620748" y="3663188"/>
            <a:ext cx="366269" cy="262426"/>
            <a:chOff x="-60621600" y="2716100"/>
            <a:chExt cx="316650" cy="226875"/>
          </a:xfrm>
        </p:grpSpPr>
        <p:sp>
          <p:nvSpPr>
            <p:cNvPr id="8817" name="Google Shape;8817;p64"/>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64"/>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9" name="Google Shape;8819;p64"/>
          <p:cNvGrpSpPr/>
          <p:nvPr/>
        </p:nvGrpSpPr>
        <p:grpSpPr>
          <a:xfrm>
            <a:off x="3957965" y="3611281"/>
            <a:ext cx="358056" cy="366240"/>
            <a:chOff x="-59475600" y="2658625"/>
            <a:chExt cx="309550" cy="316625"/>
          </a:xfrm>
        </p:grpSpPr>
        <p:sp>
          <p:nvSpPr>
            <p:cNvPr id="8820" name="Google Shape;8820;p64"/>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64"/>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64"/>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64"/>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64"/>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4"/>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4"/>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27" name="Google Shape;8827;p64"/>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64"/>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9" name="Google Shape;8829;p64"/>
          <p:cNvGrpSpPr/>
          <p:nvPr/>
        </p:nvGrpSpPr>
        <p:grpSpPr>
          <a:xfrm>
            <a:off x="2233086" y="2259206"/>
            <a:ext cx="263294" cy="367165"/>
            <a:chOff x="-63987100" y="2646800"/>
            <a:chExt cx="227625" cy="317425"/>
          </a:xfrm>
        </p:grpSpPr>
        <p:sp>
          <p:nvSpPr>
            <p:cNvPr id="8830" name="Google Shape;8830;p64"/>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4"/>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2" name="Google Shape;8832;p64"/>
          <p:cNvGrpSpPr/>
          <p:nvPr/>
        </p:nvGrpSpPr>
        <p:grpSpPr>
          <a:xfrm>
            <a:off x="852428" y="2730827"/>
            <a:ext cx="358056" cy="369913"/>
            <a:chOff x="-62148000" y="1930075"/>
            <a:chExt cx="309550" cy="319800"/>
          </a:xfrm>
        </p:grpSpPr>
        <p:sp>
          <p:nvSpPr>
            <p:cNvPr id="8833" name="Google Shape;8833;p64"/>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4"/>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5" name="Google Shape;8835;p64"/>
          <p:cNvGrpSpPr/>
          <p:nvPr/>
        </p:nvGrpSpPr>
        <p:grpSpPr>
          <a:xfrm>
            <a:off x="849695" y="3169113"/>
            <a:ext cx="363522" cy="365373"/>
            <a:chOff x="-62150375" y="2297875"/>
            <a:chExt cx="314275" cy="315875"/>
          </a:xfrm>
        </p:grpSpPr>
        <p:sp>
          <p:nvSpPr>
            <p:cNvPr id="8836" name="Google Shape;8836;p64"/>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64"/>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64"/>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4"/>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4"/>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1" name="Google Shape;8841;p64"/>
          <p:cNvGrpSpPr/>
          <p:nvPr/>
        </p:nvGrpSpPr>
        <p:grpSpPr>
          <a:xfrm>
            <a:off x="848322" y="3610356"/>
            <a:ext cx="366269" cy="368091"/>
            <a:chOff x="-62150375" y="2664925"/>
            <a:chExt cx="316650" cy="318225"/>
          </a:xfrm>
        </p:grpSpPr>
        <p:sp>
          <p:nvSpPr>
            <p:cNvPr id="8842" name="Google Shape;8842;p64"/>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4"/>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4"/>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64"/>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64"/>
          <p:cNvGrpSpPr/>
          <p:nvPr/>
        </p:nvGrpSpPr>
        <p:grpSpPr>
          <a:xfrm>
            <a:off x="3065911" y="2731333"/>
            <a:ext cx="367165" cy="368901"/>
            <a:chOff x="-60254550" y="1938025"/>
            <a:chExt cx="317425" cy="318925"/>
          </a:xfrm>
        </p:grpSpPr>
        <p:sp>
          <p:nvSpPr>
            <p:cNvPr id="8847" name="Google Shape;8847;p64"/>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4"/>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4"/>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4"/>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1" name="Google Shape;8851;p64"/>
          <p:cNvGrpSpPr/>
          <p:nvPr/>
        </p:nvGrpSpPr>
        <p:grpSpPr>
          <a:xfrm>
            <a:off x="3094149" y="3609907"/>
            <a:ext cx="310690" cy="368987"/>
            <a:chOff x="-60232500" y="2671225"/>
            <a:chExt cx="268600" cy="319000"/>
          </a:xfrm>
        </p:grpSpPr>
        <p:sp>
          <p:nvSpPr>
            <p:cNvPr id="8852" name="Google Shape;8852;p64"/>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64"/>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4" name="Google Shape;8854;p64"/>
          <p:cNvGrpSpPr/>
          <p:nvPr/>
        </p:nvGrpSpPr>
        <p:grpSpPr>
          <a:xfrm>
            <a:off x="2179643" y="4058541"/>
            <a:ext cx="365373" cy="368987"/>
            <a:chOff x="-59100700" y="1911950"/>
            <a:chExt cx="315875" cy="319000"/>
          </a:xfrm>
        </p:grpSpPr>
        <p:sp>
          <p:nvSpPr>
            <p:cNvPr id="8855" name="Google Shape;8855;p64"/>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4"/>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4"/>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4"/>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4"/>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4"/>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64"/>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64"/>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4"/>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4"/>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5" name="Google Shape;8865;p64"/>
          <p:cNvGrpSpPr/>
          <p:nvPr/>
        </p:nvGrpSpPr>
        <p:grpSpPr>
          <a:xfrm>
            <a:off x="2621810" y="1314021"/>
            <a:ext cx="379918" cy="366038"/>
            <a:chOff x="-63665750" y="1914325"/>
            <a:chExt cx="328450" cy="316450"/>
          </a:xfrm>
        </p:grpSpPr>
        <p:sp>
          <p:nvSpPr>
            <p:cNvPr id="8866" name="Google Shape;8866;p64"/>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4"/>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64"/>
          <p:cNvGrpSpPr/>
          <p:nvPr/>
        </p:nvGrpSpPr>
        <p:grpSpPr>
          <a:xfrm>
            <a:off x="2626814" y="1793065"/>
            <a:ext cx="369913" cy="368554"/>
            <a:chOff x="-63666550" y="2278975"/>
            <a:chExt cx="319800" cy="318625"/>
          </a:xfrm>
        </p:grpSpPr>
        <p:sp>
          <p:nvSpPr>
            <p:cNvPr id="8869" name="Google Shape;8869;p64"/>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64"/>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1" name="Google Shape;8871;p64"/>
          <p:cNvGrpSpPr/>
          <p:nvPr/>
        </p:nvGrpSpPr>
        <p:grpSpPr>
          <a:xfrm>
            <a:off x="2624081" y="2259090"/>
            <a:ext cx="375378" cy="367397"/>
            <a:chOff x="-63669700" y="2646600"/>
            <a:chExt cx="324525" cy="317625"/>
          </a:xfrm>
        </p:grpSpPr>
        <p:sp>
          <p:nvSpPr>
            <p:cNvPr id="8872" name="Google Shape;8872;p64"/>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64"/>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4" name="Google Shape;8874;p64"/>
          <p:cNvGrpSpPr/>
          <p:nvPr/>
        </p:nvGrpSpPr>
        <p:grpSpPr>
          <a:xfrm>
            <a:off x="1286361" y="2732418"/>
            <a:ext cx="366269" cy="366732"/>
            <a:chOff x="-61784125" y="1931250"/>
            <a:chExt cx="316650" cy="317050"/>
          </a:xfrm>
        </p:grpSpPr>
        <p:sp>
          <p:nvSpPr>
            <p:cNvPr id="8875" name="Google Shape;8875;p64"/>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4"/>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4"/>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4"/>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9" name="Google Shape;8879;p64"/>
          <p:cNvGrpSpPr/>
          <p:nvPr/>
        </p:nvGrpSpPr>
        <p:grpSpPr>
          <a:xfrm>
            <a:off x="1286360" y="3168665"/>
            <a:ext cx="366269" cy="366269"/>
            <a:chOff x="-61783350" y="2297100"/>
            <a:chExt cx="316650" cy="316650"/>
          </a:xfrm>
        </p:grpSpPr>
        <p:sp>
          <p:nvSpPr>
            <p:cNvPr id="8880" name="Google Shape;8880;p64"/>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64"/>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64"/>
          <p:cNvGrpSpPr/>
          <p:nvPr/>
        </p:nvGrpSpPr>
        <p:grpSpPr>
          <a:xfrm>
            <a:off x="1286360" y="3609748"/>
            <a:ext cx="366269" cy="369305"/>
            <a:chOff x="-61782550" y="2664925"/>
            <a:chExt cx="316650" cy="319275"/>
          </a:xfrm>
        </p:grpSpPr>
        <p:sp>
          <p:nvSpPr>
            <p:cNvPr id="8883" name="Google Shape;8883;p64"/>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4"/>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4"/>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6" name="Google Shape;8886;p64"/>
          <p:cNvGrpSpPr/>
          <p:nvPr/>
        </p:nvGrpSpPr>
        <p:grpSpPr>
          <a:xfrm>
            <a:off x="3508137" y="2741136"/>
            <a:ext cx="367165" cy="349294"/>
            <a:chOff x="-59889100" y="1945025"/>
            <a:chExt cx="317425" cy="301975"/>
          </a:xfrm>
        </p:grpSpPr>
        <p:sp>
          <p:nvSpPr>
            <p:cNvPr id="8887" name="Google Shape;8887;p64"/>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64"/>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64"/>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4"/>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1" name="Google Shape;8891;p64"/>
          <p:cNvGrpSpPr/>
          <p:nvPr/>
        </p:nvGrpSpPr>
        <p:grpSpPr>
          <a:xfrm>
            <a:off x="3040249" y="3168589"/>
            <a:ext cx="366648" cy="366420"/>
            <a:chOff x="6479471" y="2079003"/>
            <a:chExt cx="348923" cy="348706"/>
          </a:xfrm>
        </p:grpSpPr>
        <p:sp>
          <p:nvSpPr>
            <p:cNvPr id="8892" name="Google Shape;8892;p64"/>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3" name="Google Shape;8893;p64"/>
            <p:cNvGrpSpPr/>
            <p:nvPr/>
          </p:nvGrpSpPr>
          <p:grpSpPr>
            <a:xfrm>
              <a:off x="6520582" y="2079003"/>
              <a:ext cx="307811" cy="348706"/>
              <a:chOff x="-60218325" y="2304850"/>
              <a:chExt cx="279625" cy="316775"/>
            </a:xfrm>
          </p:grpSpPr>
          <p:sp>
            <p:nvSpPr>
              <p:cNvPr id="8894" name="Google Shape;8894;p64"/>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64"/>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64"/>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64"/>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64"/>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64"/>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4"/>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01" name="Google Shape;8901;p64"/>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2" name="Google Shape;8902;p64"/>
          <p:cNvGrpSpPr/>
          <p:nvPr/>
        </p:nvGrpSpPr>
        <p:grpSpPr>
          <a:xfrm>
            <a:off x="3507226" y="3611671"/>
            <a:ext cx="368987" cy="365459"/>
            <a:chOff x="-59889100" y="2671925"/>
            <a:chExt cx="319000" cy="315950"/>
          </a:xfrm>
        </p:grpSpPr>
        <p:sp>
          <p:nvSpPr>
            <p:cNvPr id="8903" name="Google Shape;8903;p64"/>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4"/>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4"/>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4"/>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64"/>
          <p:cNvGrpSpPr/>
          <p:nvPr/>
        </p:nvGrpSpPr>
        <p:grpSpPr>
          <a:xfrm>
            <a:off x="2620204" y="4054176"/>
            <a:ext cx="367165" cy="366269"/>
            <a:chOff x="-59092025" y="2296300"/>
            <a:chExt cx="317425" cy="316650"/>
          </a:xfrm>
        </p:grpSpPr>
        <p:sp>
          <p:nvSpPr>
            <p:cNvPr id="8908" name="Google Shape;8908;p64"/>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64"/>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64"/>
          <p:cNvGrpSpPr/>
          <p:nvPr/>
        </p:nvGrpSpPr>
        <p:grpSpPr>
          <a:xfrm>
            <a:off x="4865611" y="1305095"/>
            <a:ext cx="353174" cy="347599"/>
            <a:chOff x="683125" y="1955275"/>
            <a:chExt cx="299325" cy="294600"/>
          </a:xfrm>
        </p:grpSpPr>
        <p:sp>
          <p:nvSpPr>
            <p:cNvPr id="8911" name="Google Shape;8911;p64"/>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64"/>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64"/>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64"/>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5" name="Google Shape;8915;p64"/>
          <p:cNvGrpSpPr/>
          <p:nvPr/>
        </p:nvGrpSpPr>
        <p:grpSpPr>
          <a:xfrm>
            <a:off x="4866541" y="1755653"/>
            <a:ext cx="351315" cy="349486"/>
            <a:chOff x="685475" y="2318350"/>
            <a:chExt cx="297750" cy="296200"/>
          </a:xfrm>
        </p:grpSpPr>
        <p:sp>
          <p:nvSpPr>
            <p:cNvPr id="8916" name="Google Shape;8916;p64"/>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64"/>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4"/>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64"/>
          <p:cNvGrpSpPr/>
          <p:nvPr/>
        </p:nvGrpSpPr>
        <p:grpSpPr>
          <a:xfrm>
            <a:off x="7094699" y="1304859"/>
            <a:ext cx="309517" cy="348071"/>
            <a:chOff x="2523000" y="1954875"/>
            <a:chExt cx="262325" cy="295000"/>
          </a:xfrm>
        </p:grpSpPr>
        <p:sp>
          <p:nvSpPr>
            <p:cNvPr id="8920" name="Google Shape;8920;p64"/>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64"/>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2" name="Google Shape;8922;p64"/>
          <p:cNvGrpSpPr/>
          <p:nvPr/>
        </p:nvGrpSpPr>
        <p:grpSpPr>
          <a:xfrm>
            <a:off x="7073800" y="1756125"/>
            <a:ext cx="351315" cy="348542"/>
            <a:chOff x="2508825" y="2318350"/>
            <a:chExt cx="297750" cy="295400"/>
          </a:xfrm>
        </p:grpSpPr>
        <p:sp>
          <p:nvSpPr>
            <p:cNvPr id="8923" name="Google Shape;8923;p64"/>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64"/>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5" name="Google Shape;8925;p64"/>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6" name="Google Shape;8926;p64"/>
          <p:cNvGrpSpPr/>
          <p:nvPr/>
        </p:nvGrpSpPr>
        <p:grpSpPr>
          <a:xfrm>
            <a:off x="5747373" y="2670178"/>
            <a:ext cx="347599" cy="348513"/>
            <a:chOff x="4321150" y="1946600"/>
            <a:chExt cx="294600" cy="295375"/>
          </a:xfrm>
        </p:grpSpPr>
        <p:sp>
          <p:nvSpPr>
            <p:cNvPr id="8927" name="Google Shape;8927;p64"/>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64"/>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64"/>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0" name="Google Shape;8930;p64"/>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64"/>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4"/>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64"/>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4" name="Google Shape;8934;p64"/>
          <p:cNvGrpSpPr/>
          <p:nvPr/>
        </p:nvGrpSpPr>
        <p:grpSpPr>
          <a:xfrm>
            <a:off x="5309921" y="1756125"/>
            <a:ext cx="352230" cy="348542"/>
            <a:chOff x="1049375" y="2318350"/>
            <a:chExt cx="298525" cy="295400"/>
          </a:xfrm>
        </p:grpSpPr>
        <p:sp>
          <p:nvSpPr>
            <p:cNvPr id="8935" name="Google Shape;8935;p64"/>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64"/>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64"/>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64"/>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9" name="Google Shape;8939;p64"/>
          <p:cNvGrpSpPr/>
          <p:nvPr/>
        </p:nvGrpSpPr>
        <p:grpSpPr>
          <a:xfrm>
            <a:off x="5310393" y="2196576"/>
            <a:ext cx="351286" cy="351286"/>
            <a:chOff x="1049375" y="2680675"/>
            <a:chExt cx="297725" cy="297725"/>
          </a:xfrm>
        </p:grpSpPr>
        <p:sp>
          <p:nvSpPr>
            <p:cNvPr id="8940" name="Google Shape;8940;p64"/>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64"/>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64"/>
          <p:cNvGrpSpPr/>
          <p:nvPr/>
        </p:nvGrpSpPr>
        <p:grpSpPr>
          <a:xfrm>
            <a:off x="7523845" y="1304623"/>
            <a:ext cx="348513" cy="348542"/>
            <a:chOff x="2872725" y="1954475"/>
            <a:chExt cx="295375" cy="295400"/>
          </a:xfrm>
        </p:grpSpPr>
        <p:sp>
          <p:nvSpPr>
            <p:cNvPr id="8943" name="Google Shape;8943;p64"/>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64"/>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64"/>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6" name="Google Shape;8946;p64"/>
          <p:cNvGrpSpPr/>
          <p:nvPr/>
        </p:nvGrpSpPr>
        <p:grpSpPr>
          <a:xfrm>
            <a:off x="7545216" y="1755196"/>
            <a:ext cx="305771" cy="350401"/>
            <a:chOff x="2890050" y="2318350"/>
            <a:chExt cx="259150" cy="296975"/>
          </a:xfrm>
        </p:grpSpPr>
        <p:sp>
          <p:nvSpPr>
            <p:cNvPr id="8947" name="Google Shape;8947;p64"/>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64"/>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49" name="Google Shape;8949;p64"/>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0" name="Google Shape;8950;p64"/>
          <p:cNvGrpSpPr/>
          <p:nvPr/>
        </p:nvGrpSpPr>
        <p:grpSpPr>
          <a:xfrm>
            <a:off x="6187732" y="2670650"/>
            <a:ext cx="347569" cy="347569"/>
            <a:chOff x="4685050" y="1945825"/>
            <a:chExt cx="294575" cy="294575"/>
          </a:xfrm>
        </p:grpSpPr>
        <p:sp>
          <p:nvSpPr>
            <p:cNvPr id="8951" name="Google Shape;8951;p64"/>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64"/>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64"/>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64"/>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64"/>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56" name="Google Shape;8956;p64"/>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64"/>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8" name="Google Shape;8958;p64"/>
          <p:cNvGrpSpPr/>
          <p:nvPr/>
        </p:nvGrpSpPr>
        <p:grpSpPr>
          <a:xfrm>
            <a:off x="7958004" y="3159625"/>
            <a:ext cx="348513" cy="347599"/>
            <a:chOff x="6131900" y="2301825"/>
            <a:chExt cx="295375" cy="294600"/>
          </a:xfrm>
        </p:grpSpPr>
        <p:sp>
          <p:nvSpPr>
            <p:cNvPr id="8959" name="Google Shape;8959;p64"/>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64"/>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64"/>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64"/>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3" name="Google Shape;8963;p64"/>
          <p:cNvGrpSpPr/>
          <p:nvPr/>
        </p:nvGrpSpPr>
        <p:grpSpPr>
          <a:xfrm>
            <a:off x="5753997" y="1304166"/>
            <a:ext cx="351315" cy="349457"/>
            <a:chOff x="1412450" y="1954475"/>
            <a:chExt cx="297750" cy="296175"/>
          </a:xfrm>
        </p:grpSpPr>
        <p:sp>
          <p:nvSpPr>
            <p:cNvPr id="8964" name="Google Shape;8964;p64"/>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4"/>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6" name="Google Shape;8966;p64"/>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7" name="Google Shape;8967;p64"/>
          <p:cNvGrpSpPr/>
          <p:nvPr/>
        </p:nvGrpSpPr>
        <p:grpSpPr>
          <a:xfrm>
            <a:off x="5753997" y="2196694"/>
            <a:ext cx="351315" cy="351050"/>
            <a:chOff x="1413250" y="2680675"/>
            <a:chExt cx="297750" cy="297525"/>
          </a:xfrm>
        </p:grpSpPr>
        <p:sp>
          <p:nvSpPr>
            <p:cNvPr id="8968" name="Google Shape;8968;p64"/>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64"/>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4"/>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4"/>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2" name="Google Shape;8972;p64"/>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64"/>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4"/>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75" name="Google Shape;8975;p64"/>
          <p:cNvGrpSpPr/>
          <p:nvPr/>
        </p:nvGrpSpPr>
        <p:grpSpPr>
          <a:xfrm>
            <a:off x="6630407" y="2670311"/>
            <a:ext cx="350371" cy="348247"/>
            <a:chOff x="5045775" y="1946400"/>
            <a:chExt cx="296950" cy="295150"/>
          </a:xfrm>
        </p:grpSpPr>
        <p:sp>
          <p:nvSpPr>
            <p:cNvPr id="8976" name="Google Shape;8976;p64"/>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64"/>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8" name="Google Shape;8978;p64"/>
          <p:cNvGrpSpPr/>
          <p:nvPr/>
        </p:nvGrpSpPr>
        <p:grpSpPr>
          <a:xfrm>
            <a:off x="6629006" y="3179138"/>
            <a:ext cx="353174" cy="308573"/>
            <a:chOff x="5046550" y="2327025"/>
            <a:chExt cx="299325" cy="261525"/>
          </a:xfrm>
        </p:grpSpPr>
        <p:sp>
          <p:nvSpPr>
            <p:cNvPr id="8979" name="Google Shape;8979;p64"/>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4"/>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4"/>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2" name="Google Shape;8982;p64"/>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3" name="Google Shape;8983;p64"/>
          <p:cNvGrpSpPr/>
          <p:nvPr/>
        </p:nvGrpSpPr>
        <p:grpSpPr>
          <a:xfrm>
            <a:off x="7956604" y="3608476"/>
            <a:ext cx="351315" cy="348513"/>
            <a:chOff x="6167350" y="2672800"/>
            <a:chExt cx="297750" cy="295375"/>
          </a:xfrm>
        </p:grpSpPr>
        <p:sp>
          <p:nvSpPr>
            <p:cNvPr id="8984" name="Google Shape;8984;p64"/>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4"/>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4"/>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4"/>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64"/>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9" name="Google Shape;8989;p64"/>
          <p:cNvGrpSpPr/>
          <p:nvPr/>
        </p:nvGrpSpPr>
        <p:grpSpPr>
          <a:xfrm>
            <a:off x="6197601" y="1303709"/>
            <a:ext cx="347599" cy="350371"/>
            <a:chOff x="1777925" y="1953700"/>
            <a:chExt cx="294600" cy="296950"/>
          </a:xfrm>
        </p:grpSpPr>
        <p:sp>
          <p:nvSpPr>
            <p:cNvPr id="8990" name="Google Shape;8990;p64"/>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4"/>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4"/>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64"/>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64"/>
          <p:cNvGrpSpPr/>
          <p:nvPr/>
        </p:nvGrpSpPr>
        <p:grpSpPr>
          <a:xfrm>
            <a:off x="6213411" y="1756597"/>
            <a:ext cx="315977" cy="347599"/>
            <a:chOff x="1790525" y="2319150"/>
            <a:chExt cx="267800" cy="294600"/>
          </a:xfrm>
        </p:grpSpPr>
        <p:sp>
          <p:nvSpPr>
            <p:cNvPr id="8995" name="Google Shape;8995;p64"/>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4"/>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7" name="Google Shape;8997;p64"/>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8" name="Google Shape;8998;p64"/>
          <p:cNvGrpSpPr/>
          <p:nvPr/>
        </p:nvGrpSpPr>
        <p:grpSpPr>
          <a:xfrm>
            <a:off x="4866386" y="2670163"/>
            <a:ext cx="349457" cy="348542"/>
            <a:chOff x="3599700" y="1954475"/>
            <a:chExt cx="296175" cy="295400"/>
          </a:xfrm>
        </p:grpSpPr>
        <p:sp>
          <p:nvSpPr>
            <p:cNvPr id="8999" name="Google Shape;8999;p64"/>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64"/>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4"/>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64"/>
          <p:cNvGrpSpPr/>
          <p:nvPr/>
        </p:nvGrpSpPr>
        <p:grpSpPr>
          <a:xfrm>
            <a:off x="4867316" y="3159626"/>
            <a:ext cx="347599" cy="347599"/>
            <a:chOff x="3601275" y="2319150"/>
            <a:chExt cx="294600" cy="294600"/>
          </a:xfrm>
        </p:grpSpPr>
        <p:sp>
          <p:nvSpPr>
            <p:cNvPr id="9003" name="Google Shape;9003;p64"/>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4"/>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5" name="Google Shape;9005;p64"/>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06" name="Google Shape;9006;p64"/>
          <p:cNvGrpSpPr/>
          <p:nvPr/>
        </p:nvGrpSpPr>
        <p:grpSpPr>
          <a:xfrm>
            <a:off x="7087019" y="2669721"/>
            <a:ext cx="328071" cy="349427"/>
            <a:chOff x="5421475" y="1945825"/>
            <a:chExt cx="278050" cy="296150"/>
          </a:xfrm>
        </p:grpSpPr>
        <p:sp>
          <p:nvSpPr>
            <p:cNvPr id="9007" name="Google Shape;9007;p64"/>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4"/>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4"/>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4"/>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4"/>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64"/>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64"/>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4"/>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15" name="Google Shape;9015;p64"/>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16" name="Google Shape;9016;p64"/>
          <p:cNvGrpSpPr/>
          <p:nvPr/>
        </p:nvGrpSpPr>
        <p:grpSpPr>
          <a:xfrm>
            <a:off x="7075869" y="3670273"/>
            <a:ext cx="350371" cy="224918"/>
            <a:chOff x="5411225" y="2726350"/>
            <a:chExt cx="296950" cy="190625"/>
          </a:xfrm>
        </p:grpSpPr>
        <p:sp>
          <p:nvSpPr>
            <p:cNvPr id="9017" name="Google Shape;9017;p64"/>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4"/>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64"/>
          <p:cNvGrpSpPr/>
          <p:nvPr/>
        </p:nvGrpSpPr>
        <p:grpSpPr>
          <a:xfrm>
            <a:off x="6185904" y="4059546"/>
            <a:ext cx="351286" cy="326390"/>
            <a:chOff x="6524150" y="1938725"/>
            <a:chExt cx="297725" cy="276625"/>
          </a:xfrm>
        </p:grpSpPr>
        <p:sp>
          <p:nvSpPr>
            <p:cNvPr id="9020" name="Google Shape;9020;p64"/>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4"/>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4"/>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4"/>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4" name="Google Shape;9024;p64"/>
          <p:cNvGrpSpPr/>
          <p:nvPr/>
        </p:nvGrpSpPr>
        <p:grpSpPr>
          <a:xfrm>
            <a:off x="6631047" y="1756007"/>
            <a:ext cx="363380" cy="348778"/>
            <a:chOff x="2140225" y="2318650"/>
            <a:chExt cx="307975" cy="295600"/>
          </a:xfrm>
        </p:grpSpPr>
        <p:sp>
          <p:nvSpPr>
            <p:cNvPr id="9025" name="Google Shape;9025;p64"/>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4"/>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7" name="Google Shape;9027;p64"/>
          <p:cNvGrpSpPr/>
          <p:nvPr/>
        </p:nvGrpSpPr>
        <p:grpSpPr>
          <a:xfrm>
            <a:off x="6636607" y="2197505"/>
            <a:ext cx="352259" cy="349427"/>
            <a:chOff x="2139425" y="2682250"/>
            <a:chExt cx="298550" cy="296150"/>
          </a:xfrm>
        </p:grpSpPr>
        <p:sp>
          <p:nvSpPr>
            <p:cNvPr id="9028" name="Google Shape;9028;p64"/>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4"/>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64"/>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64"/>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64"/>
          <p:cNvGrpSpPr/>
          <p:nvPr/>
        </p:nvGrpSpPr>
        <p:grpSpPr>
          <a:xfrm>
            <a:off x="5301219" y="2711991"/>
            <a:ext cx="350401" cy="264888"/>
            <a:chOff x="3962775" y="1990700"/>
            <a:chExt cx="296975" cy="224500"/>
          </a:xfrm>
        </p:grpSpPr>
        <p:sp>
          <p:nvSpPr>
            <p:cNvPr id="9033" name="Google Shape;9033;p64"/>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4"/>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4"/>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4"/>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64"/>
          <p:cNvGrpSpPr/>
          <p:nvPr/>
        </p:nvGrpSpPr>
        <p:grpSpPr>
          <a:xfrm>
            <a:off x="5301691" y="3158697"/>
            <a:ext cx="349457" cy="349457"/>
            <a:chOff x="3963575" y="2317575"/>
            <a:chExt cx="296175" cy="296175"/>
          </a:xfrm>
        </p:grpSpPr>
        <p:sp>
          <p:nvSpPr>
            <p:cNvPr id="9038" name="Google Shape;9038;p64"/>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4"/>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4"/>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4"/>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4"/>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64"/>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64"/>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4"/>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64"/>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64"/>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4"/>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4"/>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64"/>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64"/>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4"/>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4"/>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64"/>
          <p:cNvGrpSpPr/>
          <p:nvPr/>
        </p:nvGrpSpPr>
        <p:grpSpPr>
          <a:xfrm>
            <a:off x="5301691" y="3608476"/>
            <a:ext cx="349457" cy="348513"/>
            <a:chOff x="3962775" y="2683025"/>
            <a:chExt cx="296175" cy="295375"/>
          </a:xfrm>
        </p:grpSpPr>
        <p:sp>
          <p:nvSpPr>
            <p:cNvPr id="9055" name="Google Shape;9055;p64"/>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4"/>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64"/>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58" name="Google Shape;9058;p64"/>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59" name="Google Shape;9059;p64"/>
          <p:cNvGrpSpPr/>
          <p:nvPr/>
        </p:nvGrpSpPr>
        <p:grpSpPr>
          <a:xfrm>
            <a:off x="7516228" y="3159168"/>
            <a:ext cx="348513" cy="348513"/>
            <a:chOff x="5775900" y="2308125"/>
            <a:chExt cx="295375" cy="295375"/>
          </a:xfrm>
        </p:grpSpPr>
        <p:sp>
          <p:nvSpPr>
            <p:cNvPr id="9060" name="Google Shape;9060;p64"/>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4"/>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64"/>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64"/>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4"/>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64"/>
          <p:cNvGrpSpPr/>
          <p:nvPr/>
        </p:nvGrpSpPr>
        <p:grpSpPr>
          <a:xfrm>
            <a:off x="7537142" y="3608004"/>
            <a:ext cx="306686" cy="349457"/>
            <a:chOff x="5794025" y="2673575"/>
            <a:chExt cx="259925" cy="296175"/>
          </a:xfrm>
        </p:grpSpPr>
        <p:sp>
          <p:nvSpPr>
            <p:cNvPr id="9066" name="Google Shape;9066;p64"/>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4"/>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8" name="Google Shape;9068;p64"/>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4"/>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70" name="Google Shape;9070;p64"/>
          <p:cNvGrpSpPr/>
          <p:nvPr/>
        </p:nvGrpSpPr>
        <p:grpSpPr>
          <a:xfrm>
            <a:off x="6637536" y="1304166"/>
            <a:ext cx="350401" cy="349457"/>
            <a:chOff x="2141000" y="1954475"/>
            <a:chExt cx="296975" cy="296175"/>
          </a:xfrm>
        </p:grpSpPr>
        <p:sp>
          <p:nvSpPr>
            <p:cNvPr id="9071" name="Google Shape;9071;p64"/>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4"/>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4"/>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4"/>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078" name="Shape 9078"/>
        <p:cNvGrpSpPr/>
        <p:nvPr/>
      </p:nvGrpSpPr>
      <p:grpSpPr>
        <a:xfrm>
          <a:off x="0" y="0"/>
          <a:ext cx="0" cy="0"/>
          <a:chOff x="0" y="0"/>
          <a:chExt cx="0" cy="0"/>
        </a:xfrm>
      </p:grpSpPr>
      <p:sp>
        <p:nvSpPr>
          <p:cNvPr id="9079" name="Google Shape;9079;p65"/>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080" name="Google Shape;9080;p65"/>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081" name="Google Shape;9081;p65"/>
          <p:cNvGrpSpPr/>
          <p:nvPr/>
        </p:nvGrpSpPr>
        <p:grpSpPr>
          <a:xfrm>
            <a:off x="882957" y="1306638"/>
            <a:ext cx="292442" cy="355741"/>
            <a:chOff x="-35830350" y="1912725"/>
            <a:chExt cx="241050" cy="293225"/>
          </a:xfrm>
        </p:grpSpPr>
        <p:sp>
          <p:nvSpPr>
            <p:cNvPr id="9082" name="Google Shape;9082;p65"/>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5"/>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65"/>
          <p:cNvGrpSpPr/>
          <p:nvPr/>
        </p:nvGrpSpPr>
        <p:grpSpPr>
          <a:xfrm>
            <a:off x="851444" y="1766235"/>
            <a:ext cx="355468" cy="353587"/>
            <a:chOff x="-35854750" y="2272675"/>
            <a:chExt cx="293000" cy="291450"/>
          </a:xfrm>
        </p:grpSpPr>
        <p:sp>
          <p:nvSpPr>
            <p:cNvPr id="9085" name="Google Shape;9085;p65"/>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5"/>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5"/>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65"/>
          <p:cNvGrpSpPr/>
          <p:nvPr/>
        </p:nvGrpSpPr>
        <p:grpSpPr>
          <a:xfrm>
            <a:off x="850958" y="2220821"/>
            <a:ext cx="356438" cy="354558"/>
            <a:chOff x="-35853975" y="2631825"/>
            <a:chExt cx="293800" cy="292250"/>
          </a:xfrm>
        </p:grpSpPr>
        <p:sp>
          <p:nvSpPr>
            <p:cNvPr id="9089" name="Google Shape;9089;p65"/>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5"/>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65"/>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65"/>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65"/>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4" name="Google Shape;9094;p65"/>
          <p:cNvGrpSpPr/>
          <p:nvPr/>
        </p:nvGrpSpPr>
        <p:grpSpPr>
          <a:xfrm>
            <a:off x="3089562" y="1307714"/>
            <a:ext cx="353587" cy="353587"/>
            <a:chOff x="-34032200" y="1916675"/>
            <a:chExt cx="291450" cy="291450"/>
          </a:xfrm>
        </p:grpSpPr>
        <p:sp>
          <p:nvSpPr>
            <p:cNvPr id="9095" name="Google Shape;9095;p65"/>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5"/>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5"/>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5"/>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9" name="Google Shape;9099;p65"/>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0" name="Google Shape;9100;p65"/>
          <p:cNvGrpSpPr/>
          <p:nvPr/>
        </p:nvGrpSpPr>
        <p:grpSpPr>
          <a:xfrm>
            <a:off x="3089092" y="2220821"/>
            <a:ext cx="354527" cy="354558"/>
            <a:chOff x="-34032200" y="2634975"/>
            <a:chExt cx="292225" cy="292250"/>
          </a:xfrm>
        </p:grpSpPr>
        <p:sp>
          <p:nvSpPr>
            <p:cNvPr id="9101" name="Google Shape;9101;p65"/>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5"/>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5"/>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65"/>
          <p:cNvGrpSpPr/>
          <p:nvPr/>
        </p:nvGrpSpPr>
        <p:grpSpPr>
          <a:xfrm>
            <a:off x="1739487" y="2687069"/>
            <a:ext cx="358379" cy="354527"/>
            <a:chOff x="-32245875" y="1938725"/>
            <a:chExt cx="295400" cy="292225"/>
          </a:xfrm>
        </p:grpSpPr>
        <p:sp>
          <p:nvSpPr>
            <p:cNvPr id="9105" name="Google Shape;9105;p65"/>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65"/>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65"/>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8" name="Google Shape;9108;p65"/>
          <p:cNvGrpSpPr/>
          <p:nvPr/>
        </p:nvGrpSpPr>
        <p:grpSpPr>
          <a:xfrm>
            <a:off x="1736150" y="3156468"/>
            <a:ext cx="365052" cy="352162"/>
            <a:chOff x="-32243500" y="2299850"/>
            <a:chExt cx="300900" cy="290275"/>
          </a:xfrm>
        </p:grpSpPr>
        <p:sp>
          <p:nvSpPr>
            <p:cNvPr id="9109" name="Google Shape;9109;p65"/>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65"/>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1" name="Google Shape;9111;p65"/>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2" name="Google Shape;9112;p65"/>
          <p:cNvGrpSpPr/>
          <p:nvPr/>
        </p:nvGrpSpPr>
        <p:grpSpPr>
          <a:xfrm>
            <a:off x="1299432" y="1306759"/>
            <a:ext cx="354527" cy="355498"/>
            <a:chOff x="-35495600" y="1912725"/>
            <a:chExt cx="292225" cy="293025"/>
          </a:xfrm>
        </p:grpSpPr>
        <p:sp>
          <p:nvSpPr>
            <p:cNvPr id="9113" name="Google Shape;9113;p65"/>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5"/>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5"/>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6" name="Google Shape;9116;p65"/>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7" name="Google Shape;9117;p65"/>
          <p:cNvGrpSpPr/>
          <p:nvPr/>
        </p:nvGrpSpPr>
        <p:grpSpPr>
          <a:xfrm>
            <a:off x="1299432" y="2221307"/>
            <a:ext cx="354527" cy="353587"/>
            <a:chOff x="-35495600" y="2631825"/>
            <a:chExt cx="292225" cy="291450"/>
          </a:xfrm>
        </p:grpSpPr>
        <p:sp>
          <p:nvSpPr>
            <p:cNvPr id="9118" name="Google Shape;9118;p65"/>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65"/>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65"/>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5"/>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2" name="Google Shape;9122;p65"/>
          <p:cNvGrpSpPr/>
          <p:nvPr/>
        </p:nvGrpSpPr>
        <p:grpSpPr>
          <a:xfrm>
            <a:off x="3537081" y="1307714"/>
            <a:ext cx="353587" cy="353587"/>
            <a:chOff x="-33673825" y="1916675"/>
            <a:chExt cx="291450" cy="291450"/>
          </a:xfrm>
        </p:grpSpPr>
        <p:sp>
          <p:nvSpPr>
            <p:cNvPr id="9123" name="Google Shape;9123;p65"/>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65"/>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5"/>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5"/>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7" name="Google Shape;9127;p65"/>
          <p:cNvGrpSpPr/>
          <p:nvPr/>
        </p:nvGrpSpPr>
        <p:grpSpPr>
          <a:xfrm>
            <a:off x="3534700" y="1765295"/>
            <a:ext cx="358349" cy="355468"/>
            <a:chOff x="-33676975" y="2275050"/>
            <a:chExt cx="295375" cy="293000"/>
          </a:xfrm>
        </p:grpSpPr>
        <p:sp>
          <p:nvSpPr>
            <p:cNvPr id="9128" name="Google Shape;9128;p65"/>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5"/>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5"/>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65"/>
          <p:cNvGrpSpPr/>
          <p:nvPr/>
        </p:nvGrpSpPr>
        <p:grpSpPr>
          <a:xfrm>
            <a:off x="3537081" y="2220594"/>
            <a:ext cx="353587" cy="355013"/>
            <a:chOff x="-33673825" y="2634975"/>
            <a:chExt cx="291450" cy="292625"/>
          </a:xfrm>
        </p:grpSpPr>
        <p:sp>
          <p:nvSpPr>
            <p:cNvPr id="9132" name="Google Shape;9132;p65"/>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5"/>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65"/>
          <p:cNvGrpSpPr/>
          <p:nvPr/>
        </p:nvGrpSpPr>
        <p:grpSpPr>
          <a:xfrm>
            <a:off x="2205089" y="2687509"/>
            <a:ext cx="329687" cy="353648"/>
            <a:chOff x="-31874100" y="1939525"/>
            <a:chExt cx="271750" cy="291500"/>
          </a:xfrm>
        </p:grpSpPr>
        <p:sp>
          <p:nvSpPr>
            <p:cNvPr id="9135" name="Google Shape;9135;p65"/>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5"/>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7" name="Google Shape;9137;p65"/>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8" name="Google Shape;9138;p65"/>
          <p:cNvGrpSpPr/>
          <p:nvPr/>
        </p:nvGrpSpPr>
        <p:grpSpPr>
          <a:xfrm>
            <a:off x="2186451" y="3616531"/>
            <a:ext cx="366963" cy="352768"/>
            <a:chOff x="-31889075" y="2658950"/>
            <a:chExt cx="302475" cy="290775"/>
          </a:xfrm>
        </p:grpSpPr>
        <p:sp>
          <p:nvSpPr>
            <p:cNvPr id="9139" name="Google Shape;9139;p65"/>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5"/>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1" name="Google Shape;9141;p65"/>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2" name="Google Shape;9142;p65"/>
          <p:cNvGrpSpPr/>
          <p:nvPr/>
        </p:nvGrpSpPr>
        <p:grpSpPr>
          <a:xfrm>
            <a:off x="1747421" y="1306759"/>
            <a:ext cx="354527" cy="355498"/>
            <a:chOff x="-35136450" y="1912725"/>
            <a:chExt cx="292225" cy="293025"/>
          </a:xfrm>
        </p:grpSpPr>
        <p:sp>
          <p:nvSpPr>
            <p:cNvPr id="9143" name="Google Shape;9143;p65"/>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5"/>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5"/>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6" name="Google Shape;9146;p65"/>
          <p:cNvGrpSpPr/>
          <p:nvPr/>
        </p:nvGrpSpPr>
        <p:grpSpPr>
          <a:xfrm>
            <a:off x="1747891" y="1765978"/>
            <a:ext cx="353587" cy="354103"/>
            <a:chOff x="-35134875" y="2272675"/>
            <a:chExt cx="291450" cy="291875"/>
          </a:xfrm>
        </p:grpSpPr>
        <p:sp>
          <p:nvSpPr>
            <p:cNvPr id="9147" name="Google Shape;9147;p65"/>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5"/>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5"/>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5"/>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1" name="Google Shape;9151;p65"/>
          <p:cNvGrpSpPr/>
          <p:nvPr/>
        </p:nvGrpSpPr>
        <p:grpSpPr>
          <a:xfrm>
            <a:off x="1789458" y="2221307"/>
            <a:ext cx="270453" cy="353587"/>
            <a:chOff x="-35101800" y="2631050"/>
            <a:chExt cx="222925" cy="291450"/>
          </a:xfrm>
        </p:grpSpPr>
        <p:sp>
          <p:nvSpPr>
            <p:cNvPr id="9152" name="Google Shape;9152;p65"/>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5"/>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5"/>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5"/>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56" name="Google Shape;9156;p65"/>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7" name="Google Shape;9157;p65"/>
          <p:cNvGrpSpPr/>
          <p:nvPr/>
        </p:nvGrpSpPr>
        <p:grpSpPr>
          <a:xfrm>
            <a:off x="3977510" y="1765295"/>
            <a:ext cx="353587" cy="355468"/>
            <a:chOff x="-33314675" y="2275050"/>
            <a:chExt cx="291450" cy="293000"/>
          </a:xfrm>
        </p:grpSpPr>
        <p:sp>
          <p:nvSpPr>
            <p:cNvPr id="9158" name="Google Shape;9158;p65"/>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5"/>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5"/>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1" name="Google Shape;9161;p65"/>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2" name="Google Shape;9162;p65"/>
          <p:cNvGrpSpPr/>
          <p:nvPr/>
        </p:nvGrpSpPr>
        <p:grpSpPr>
          <a:xfrm>
            <a:off x="2639701" y="2687555"/>
            <a:ext cx="353587" cy="353557"/>
            <a:chOff x="-31523625" y="1939525"/>
            <a:chExt cx="291450" cy="291425"/>
          </a:xfrm>
        </p:grpSpPr>
        <p:sp>
          <p:nvSpPr>
            <p:cNvPr id="9163" name="Google Shape;9163;p65"/>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5"/>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5"/>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65"/>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65"/>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5"/>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5"/>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5"/>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5"/>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5"/>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5"/>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65"/>
          <p:cNvGrpSpPr/>
          <p:nvPr/>
        </p:nvGrpSpPr>
        <p:grpSpPr>
          <a:xfrm>
            <a:off x="2638746" y="3155755"/>
            <a:ext cx="355498" cy="353587"/>
            <a:chOff x="-31523625" y="2298675"/>
            <a:chExt cx="293025" cy="291450"/>
          </a:xfrm>
        </p:grpSpPr>
        <p:sp>
          <p:nvSpPr>
            <p:cNvPr id="9175" name="Google Shape;9175;p65"/>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5"/>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65"/>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8" name="Google Shape;9178;p65"/>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5"/>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0" name="Google Shape;9180;p65"/>
          <p:cNvGrpSpPr/>
          <p:nvPr/>
        </p:nvGrpSpPr>
        <p:grpSpPr>
          <a:xfrm>
            <a:off x="2205934" y="1307729"/>
            <a:ext cx="331598" cy="353557"/>
            <a:chOff x="-34767825" y="1914325"/>
            <a:chExt cx="273325" cy="291425"/>
          </a:xfrm>
        </p:grpSpPr>
        <p:sp>
          <p:nvSpPr>
            <p:cNvPr id="9181" name="Google Shape;9181;p65"/>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65"/>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5"/>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4" name="Google Shape;9184;p65"/>
          <p:cNvGrpSpPr/>
          <p:nvPr/>
        </p:nvGrpSpPr>
        <p:grpSpPr>
          <a:xfrm>
            <a:off x="2193513" y="1765280"/>
            <a:ext cx="356438" cy="355498"/>
            <a:chOff x="-34778075" y="2272675"/>
            <a:chExt cx="293800" cy="293025"/>
          </a:xfrm>
        </p:grpSpPr>
        <p:sp>
          <p:nvSpPr>
            <p:cNvPr id="9185" name="Google Shape;9185;p65"/>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5"/>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5"/>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65"/>
          <p:cNvGrpSpPr/>
          <p:nvPr/>
        </p:nvGrpSpPr>
        <p:grpSpPr>
          <a:xfrm>
            <a:off x="2194939" y="2221307"/>
            <a:ext cx="353587" cy="353587"/>
            <a:chOff x="-34776500" y="2631825"/>
            <a:chExt cx="291450" cy="291450"/>
          </a:xfrm>
        </p:grpSpPr>
        <p:sp>
          <p:nvSpPr>
            <p:cNvPr id="9189" name="Google Shape;9189;p65"/>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65"/>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5"/>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2" name="Google Shape;9192;p65"/>
          <p:cNvGrpSpPr/>
          <p:nvPr/>
        </p:nvGrpSpPr>
        <p:grpSpPr>
          <a:xfrm>
            <a:off x="853628" y="2685160"/>
            <a:ext cx="354527" cy="358349"/>
            <a:chOff x="-32956300" y="1915900"/>
            <a:chExt cx="292225" cy="295375"/>
          </a:xfrm>
        </p:grpSpPr>
        <p:sp>
          <p:nvSpPr>
            <p:cNvPr id="9193" name="Google Shape;9193;p65"/>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65"/>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5" name="Google Shape;9195;p65"/>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65"/>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7" name="Google Shape;9197;p65"/>
          <p:cNvGrpSpPr/>
          <p:nvPr/>
        </p:nvGrpSpPr>
        <p:grpSpPr>
          <a:xfrm>
            <a:off x="3081101" y="2687555"/>
            <a:ext cx="356438" cy="353557"/>
            <a:chOff x="-31166825" y="1939525"/>
            <a:chExt cx="293800" cy="291425"/>
          </a:xfrm>
        </p:grpSpPr>
        <p:sp>
          <p:nvSpPr>
            <p:cNvPr id="9198" name="Google Shape;9198;p65"/>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5"/>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5"/>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5"/>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65"/>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65"/>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5"/>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5"/>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5"/>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5"/>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65"/>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65"/>
          <p:cNvGrpSpPr/>
          <p:nvPr/>
        </p:nvGrpSpPr>
        <p:grpSpPr>
          <a:xfrm>
            <a:off x="3082057" y="3155482"/>
            <a:ext cx="354527" cy="354133"/>
            <a:chOff x="-31165250" y="2298675"/>
            <a:chExt cx="292225" cy="291900"/>
          </a:xfrm>
        </p:grpSpPr>
        <p:sp>
          <p:nvSpPr>
            <p:cNvPr id="9210" name="Google Shape;9210;p65"/>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5"/>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5"/>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3" name="Google Shape;9213;p65"/>
          <p:cNvGrpSpPr/>
          <p:nvPr/>
        </p:nvGrpSpPr>
        <p:grpSpPr>
          <a:xfrm>
            <a:off x="3082542" y="3616136"/>
            <a:ext cx="353557" cy="353557"/>
            <a:chOff x="-31164450" y="2657050"/>
            <a:chExt cx="291425" cy="291425"/>
          </a:xfrm>
        </p:grpSpPr>
        <p:sp>
          <p:nvSpPr>
            <p:cNvPr id="9214" name="Google Shape;9214;p65"/>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65"/>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65"/>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5"/>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8" name="Google Shape;9218;p65"/>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9" name="Google Shape;9219;p65"/>
          <p:cNvGrpSpPr/>
          <p:nvPr/>
        </p:nvGrpSpPr>
        <p:grpSpPr>
          <a:xfrm>
            <a:off x="2632987" y="1307366"/>
            <a:ext cx="358349" cy="354285"/>
            <a:chOff x="-34421275" y="1912725"/>
            <a:chExt cx="295375" cy="292025"/>
          </a:xfrm>
        </p:grpSpPr>
        <p:sp>
          <p:nvSpPr>
            <p:cNvPr id="9220" name="Google Shape;9220;p65"/>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65"/>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2" name="Google Shape;9222;p65"/>
          <p:cNvGrpSpPr/>
          <p:nvPr/>
        </p:nvGrpSpPr>
        <p:grpSpPr>
          <a:xfrm>
            <a:off x="2632032" y="1765280"/>
            <a:ext cx="360260" cy="355498"/>
            <a:chOff x="-34418125" y="2271100"/>
            <a:chExt cx="296950" cy="293025"/>
          </a:xfrm>
        </p:grpSpPr>
        <p:sp>
          <p:nvSpPr>
            <p:cNvPr id="9223" name="Google Shape;9223;p65"/>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5"/>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5"/>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5"/>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65"/>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8" name="Google Shape;9228;p65"/>
          <p:cNvGrpSpPr/>
          <p:nvPr/>
        </p:nvGrpSpPr>
        <p:grpSpPr>
          <a:xfrm>
            <a:off x="2632987" y="2221307"/>
            <a:ext cx="358349" cy="353587"/>
            <a:chOff x="-34421275" y="2631050"/>
            <a:chExt cx="295375" cy="291450"/>
          </a:xfrm>
        </p:grpSpPr>
        <p:sp>
          <p:nvSpPr>
            <p:cNvPr id="9229" name="Google Shape;9229;p65"/>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5"/>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65"/>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65"/>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3" name="Google Shape;9233;p65"/>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5"/>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5"/>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6" name="Google Shape;9236;p65"/>
          <p:cNvGrpSpPr/>
          <p:nvPr/>
        </p:nvGrpSpPr>
        <p:grpSpPr>
          <a:xfrm>
            <a:off x="3537620" y="2688025"/>
            <a:ext cx="353587" cy="352617"/>
            <a:chOff x="-30805300" y="1938725"/>
            <a:chExt cx="291450" cy="290650"/>
          </a:xfrm>
        </p:grpSpPr>
        <p:sp>
          <p:nvSpPr>
            <p:cNvPr id="9237" name="Google Shape;9237;p65"/>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5"/>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9" name="Google Shape;9239;p65"/>
          <p:cNvGrpSpPr/>
          <p:nvPr/>
        </p:nvGrpSpPr>
        <p:grpSpPr>
          <a:xfrm>
            <a:off x="3538105" y="3155952"/>
            <a:ext cx="352617" cy="353193"/>
            <a:chOff x="-30805300" y="2298675"/>
            <a:chExt cx="290650" cy="291125"/>
          </a:xfrm>
        </p:grpSpPr>
        <p:sp>
          <p:nvSpPr>
            <p:cNvPr id="9240" name="Google Shape;9240;p65"/>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65"/>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65"/>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5"/>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4" name="Google Shape;9244;p65"/>
          <p:cNvGrpSpPr/>
          <p:nvPr/>
        </p:nvGrpSpPr>
        <p:grpSpPr>
          <a:xfrm>
            <a:off x="3537635" y="3616136"/>
            <a:ext cx="353557" cy="353557"/>
            <a:chOff x="-30806075" y="2657050"/>
            <a:chExt cx="291425" cy="291425"/>
          </a:xfrm>
        </p:grpSpPr>
        <p:sp>
          <p:nvSpPr>
            <p:cNvPr id="9245" name="Google Shape;9245;p65"/>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65"/>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5"/>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8" name="Google Shape;9248;p65"/>
          <p:cNvGrpSpPr/>
          <p:nvPr/>
        </p:nvGrpSpPr>
        <p:grpSpPr>
          <a:xfrm>
            <a:off x="2639681" y="4073943"/>
            <a:ext cx="353557" cy="353557"/>
            <a:chOff x="-30064925" y="2332550"/>
            <a:chExt cx="291425" cy="291425"/>
          </a:xfrm>
        </p:grpSpPr>
        <p:sp>
          <p:nvSpPr>
            <p:cNvPr id="9249" name="Google Shape;9249;p65"/>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65"/>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5"/>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65"/>
          <p:cNvGrpSpPr/>
          <p:nvPr/>
        </p:nvGrpSpPr>
        <p:grpSpPr>
          <a:xfrm>
            <a:off x="3983068" y="2683443"/>
            <a:ext cx="348855" cy="347879"/>
            <a:chOff x="2821450" y="2957850"/>
            <a:chExt cx="259275" cy="258550"/>
          </a:xfrm>
        </p:grpSpPr>
        <p:sp>
          <p:nvSpPr>
            <p:cNvPr id="9253" name="Google Shape;9253;p65"/>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5"/>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5"/>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256" name="Google Shape;9256;p65"/>
          <p:cNvGrpSpPr/>
          <p:nvPr/>
        </p:nvGrpSpPr>
        <p:grpSpPr>
          <a:xfrm>
            <a:off x="4858100" y="1304461"/>
            <a:ext cx="361090" cy="361090"/>
            <a:chOff x="-57970450" y="1903275"/>
            <a:chExt cx="318225" cy="318225"/>
          </a:xfrm>
        </p:grpSpPr>
        <p:sp>
          <p:nvSpPr>
            <p:cNvPr id="9257" name="Google Shape;9257;p65"/>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5"/>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65"/>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65"/>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65"/>
          <p:cNvGrpSpPr/>
          <p:nvPr/>
        </p:nvGrpSpPr>
        <p:grpSpPr>
          <a:xfrm>
            <a:off x="4880000" y="1780418"/>
            <a:ext cx="317290" cy="359303"/>
            <a:chOff x="-57950750" y="2296300"/>
            <a:chExt cx="279625" cy="316650"/>
          </a:xfrm>
        </p:grpSpPr>
        <p:sp>
          <p:nvSpPr>
            <p:cNvPr id="9262" name="Google Shape;9262;p65"/>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5"/>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5"/>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5"/>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65"/>
          <p:cNvGrpSpPr/>
          <p:nvPr/>
        </p:nvGrpSpPr>
        <p:grpSpPr>
          <a:xfrm>
            <a:off x="4858214" y="2232094"/>
            <a:ext cx="360863" cy="360211"/>
            <a:chOff x="-57969675" y="2687750"/>
            <a:chExt cx="318025" cy="317450"/>
          </a:xfrm>
        </p:grpSpPr>
        <p:sp>
          <p:nvSpPr>
            <p:cNvPr id="9267" name="Google Shape;9267;p65"/>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5"/>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65"/>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65"/>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1" name="Google Shape;9271;p65"/>
          <p:cNvGrpSpPr/>
          <p:nvPr/>
        </p:nvGrpSpPr>
        <p:grpSpPr>
          <a:xfrm>
            <a:off x="7067397" y="1304461"/>
            <a:ext cx="363785" cy="361090"/>
            <a:chOff x="-56012425" y="1903275"/>
            <a:chExt cx="320600" cy="318225"/>
          </a:xfrm>
        </p:grpSpPr>
        <p:sp>
          <p:nvSpPr>
            <p:cNvPr id="9272" name="Google Shape;9272;p65"/>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5"/>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4" name="Google Shape;9274;p65"/>
          <p:cNvGrpSpPr/>
          <p:nvPr/>
        </p:nvGrpSpPr>
        <p:grpSpPr>
          <a:xfrm>
            <a:off x="7068290" y="1778631"/>
            <a:ext cx="361998" cy="361998"/>
            <a:chOff x="-56010850" y="2294725"/>
            <a:chExt cx="319025" cy="319025"/>
          </a:xfrm>
        </p:grpSpPr>
        <p:sp>
          <p:nvSpPr>
            <p:cNvPr id="9275" name="Google Shape;9275;p65"/>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5"/>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5"/>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5"/>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9" name="Google Shape;9279;p65"/>
          <p:cNvGrpSpPr/>
          <p:nvPr/>
        </p:nvGrpSpPr>
        <p:grpSpPr>
          <a:xfrm>
            <a:off x="7068305" y="2231215"/>
            <a:ext cx="361969" cy="361090"/>
            <a:chOff x="-56010050" y="2686975"/>
            <a:chExt cx="319000" cy="318225"/>
          </a:xfrm>
        </p:grpSpPr>
        <p:sp>
          <p:nvSpPr>
            <p:cNvPr id="9280" name="Google Shape;9280;p65"/>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65"/>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5"/>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5"/>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4" name="Google Shape;9284;p65"/>
          <p:cNvGrpSpPr/>
          <p:nvPr/>
        </p:nvGrpSpPr>
        <p:grpSpPr>
          <a:xfrm>
            <a:off x="5753801" y="2684124"/>
            <a:ext cx="361998" cy="361090"/>
            <a:chOff x="-54081175" y="1903275"/>
            <a:chExt cx="319025" cy="318225"/>
          </a:xfrm>
        </p:grpSpPr>
        <p:sp>
          <p:nvSpPr>
            <p:cNvPr id="9285" name="Google Shape;9285;p65"/>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65"/>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65"/>
          <p:cNvGrpSpPr/>
          <p:nvPr/>
        </p:nvGrpSpPr>
        <p:grpSpPr>
          <a:xfrm>
            <a:off x="5776154" y="3137587"/>
            <a:ext cx="317290" cy="360211"/>
            <a:chOff x="-54063050" y="2296300"/>
            <a:chExt cx="279625" cy="317450"/>
          </a:xfrm>
        </p:grpSpPr>
        <p:sp>
          <p:nvSpPr>
            <p:cNvPr id="9288" name="Google Shape;9288;p65"/>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5"/>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5"/>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5"/>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2" name="Google Shape;9292;p65"/>
          <p:cNvGrpSpPr/>
          <p:nvPr/>
        </p:nvGrpSpPr>
        <p:grpSpPr>
          <a:xfrm>
            <a:off x="5776154" y="3601649"/>
            <a:ext cx="317290" cy="361033"/>
            <a:chOff x="-54061475" y="2685450"/>
            <a:chExt cx="279625" cy="318175"/>
          </a:xfrm>
        </p:grpSpPr>
        <p:sp>
          <p:nvSpPr>
            <p:cNvPr id="9293" name="Google Shape;9293;p65"/>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5"/>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5"/>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5"/>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7" name="Google Shape;9297;p65"/>
          <p:cNvGrpSpPr/>
          <p:nvPr/>
        </p:nvGrpSpPr>
        <p:grpSpPr>
          <a:xfrm>
            <a:off x="8029690" y="2693967"/>
            <a:ext cx="275278" cy="361969"/>
            <a:chOff x="-52074300" y="1911950"/>
            <a:chExt cx="242600" cy="319000"/>
          </a:xfrm>
        </p:grpSpPr>
        <p:sp>
          <p:nvSpPr>
            <p:cNvPr id="9298" name="Google Shape;9298;p65"/>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65"/>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65"/>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5"/>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2" name="Google Shape;9302;p65"/>
          <p:cNvGrpSpPr/>
          <p:nvPr/>
        </p:nvGrpSpPr>
        <p:grpSpPr>
          <a:xfrm>
            <a:off x="5287689" y="1305369"/>
            <a:ext cx="361998" cy="361090"/>
            <a:chOff x="-57578225" y="1904075"/>
            <a:chExt cx="319025" cy="318225"/>
          </a:xfrm>
        </p:grpSpPr>
        <p:sp>
          <p:nvSpPr>
            <p:cNvPr id="9303" name="Google Shape;9303;p65"/>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5"/>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5"/>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5"/>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65"/>
          <p:cNvGrpSpPr/>
          <p:nvPr/>
        </p:nvGrpSpPr>
        <p:grpSpPr>
          <a:xfrm>
            <a:off x="5310042" y="1778631"/>
            <a:ext cx="317290" cy="361090"/>
            <a:chOff x="-57558525" y="2294725"/>
            <a:chExt cx="279625" cy="318225"/>
          </a:xfrm>
        </p:grpSpPr>
        <p:sp>
          <p:nvSpPr>
            <p:cNvPr id="9308" name="Google Shape;9308;p65"/>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5"/>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5"/>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5"/>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5"/>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3" name="Google Shape;9313;p65"/>
          <p:cNvGrpSpPr/>
          <p:nvPr/>
        </p:nvGrpSpPr>
        <p:grpSpPr>
          <a:xfrm>
            <a:off x="5285901" y="2231215"/>
            <a:ext cx="365572" cy="361969"/>
            <a:chOff x="-57579800" y="2686975"/>
            <a:chExt cx="322175" cy="319000"/>
          </a:xfrm>
        </p:grpSpPr>
        <p:sp>
          <p:nvSpPr>
            <p:cNvPr id="9314" name="Google Shape;9314;p65"/>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5"/>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5"/>
          <p:cNvGrpSpPr/>
          <p:nvPr/>
        </p:nvGrpSpPr>
        <p:grpSpPr>
          <a:xfrm>
            <a:off x="7510682" y="1778631"/>
            <a:ext cx="367359" cy="361090"/>
            <a:chOff x="-55620975" y="2294725"/>
            <a:chExt cx="323750" cy="318225"/>
          </a:xfrm>
        </p:grpSpPr>
        <p:sp>
          <p:nvSpPr>
            <p:cNvPr id="9317" name="Google Shape;9317;p65"/>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5"/>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5"/>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5"/>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65"/>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65"/>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3" name="Google Shape;9323;p65"/>
          <p:cNvGrpSpPr/>
          <p:nvPr/>
        </p:nvGrpSpPr>
        <p:grpSpPr>
          <a:xfrm>
            <a:off x="7512923" y="2231130"/>
            <a:ext cx="362877" cy="361175"/>
            <a:chOff x="-55620175" y="2686900"/>
            <a:chExt cx="319800" cy="318300"/>
          </a:xfrm>
        </p:grpSpPr>
        <p:sp>
          <p:nvSpPr>
            <p:cNvPr id="9324" name="Google Shape;9324;p65"/>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5"/>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65"/>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65"/>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65"/>
          <p:cNvGrpSpPr/>
          <p:nvPr/>
        </p:nvGrpSpPr>
        <p:grpSpPr>
          <a:xfrm>
            <a:off x="6198887" y="2684124"/>
            <a:ext cx="361969" cy="361090"/>
            <a:chOff x="-53690500" y="1903275"/>
            <a:chExt cx="319000" cy="318225"/>
          </a:xfrm>
        </p:grpSpPr>
        <p:sp>
          <p:nvSpPr>
            <p:cNvPr id="9329" name="Google Shape;9329;p65"/>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5"/>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5"/>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5"/>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65"/>
          <p:cNvGrpSpPr/>
          <p:nvPr/>
        </p:nvGrpSpPr>
        <p:grpSpPr>
          <a:xfrm>
            <a:off x="6221226" y="3137587"/>
            <a:ext cx="317290" cy="359303"/>
            <a:chOff x="-53670800" y="2296300"/>
            <a:chExt cx="279625" cy="316650"/>
          </a:xfrm>
        </p:grpSpPr>
        <p:sp>
          <p:nvSpPr>
            <p:cNvPr id="9334" name="Google Shape;9334;p65"/>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5"/>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5"/>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65"/>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8" name="Google Shape;9338;p65"/>
          <p:cNvGrpSpPr/>
          <p:nvPr/>
        </p:nvGrpSpPr>
        <p:grpSpPr>
          <a:xfrm>
            <a:off x="6198887" y="3602925"/>
            <a:ext cx="361969" cy="361544"/>
            <a:chOff x="-53690500" y="2686575"/>
            <a:chExt cx="319000" cy="318625"/>
          </a:xfrm>
        </p:grpSpPr>
        <p:sp>
          <p:nvSpPr>
            <p:cNvPr id="9339" name="Google Shape;9339;p65"/>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5"/>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65"/>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65"/>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3" name="Google Shape;9343;p65"/>
          <p:cNvGrpSpPr/>
          <p:nvPr/>
        </p:nvGrpSpPr>
        <p:grpSpPr>
          <a:xfrm>
            <a:off x="8008669" y="3145785"/>
            <a:ext cx="317319" cy="360948"/>
            <a:chOff x="-52092425" y="2303525"/>
            <a:chExt cx="279650" cy="318100"/>
          </a:xfrm>
        </p:grpSpPr>
        <p:sp>
          <p:nvSpPr>
            <p:cNvPr id="9344" name="Google Shape;9344;p65"/>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5"/>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65"/>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65"/>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65"/>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9" name="Google Shape;9349;p65"/>
          <p:cNvGrpSpPr/>
          <p:nvPr/>
        </p:nvGrpSpPr>
        <p:grpSpPr>
          <a:xfrm>
            <a:off x="5727728" y="1306249"/>
            <a:ext cx="363756" cy="361090"/>
            <a:chOff x="-57189125" y="1904850"/>
            <a:chExt cx="320575" cy="318225"/>
          </a:xfrm>
        </p:grpSpPr>
        <p:sp>
          <p:nvSpPr>
            <p:cNvPr id="9350" name="Google Shape;9350;p65"/>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65"/>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5"/>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5"/>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5"/>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5" name="Google Shape;9355;p65"/>
          <p:cNvGrpSpPr/>
          <p:nvPr/>
        </p:nvGrpSpPr>
        <p:grpSpPr>
          <a:xfrm>
            <a:off x="5728621" y="1800985"/>
            <a:ext cx="361969" cy="316411"/>
            <a:chOff x="-57187550" y="2314425"/>
            <a:chExt cx="319000" cy="278850"/>
          </a:xfrm>
        </p:grpSpPr>
        <p:sp>
          <p:nvSpPr>
            <p:cNvPr id="9356" name="Google Shape;9356;p65"/>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65"/>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5"/>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5"/>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65"/>
          <p:cNvGrpSpPr/>
          <p:nvPr/>
        </p:nvGrpSpPr>
        <p:grpSpPr>
          <a:xfrm>
            <a:off x="5745585" y="2230534"/>
            <a:ext cx="328042" cy="361771"/>
            <a:chOff x="-57172600" y="2686375"/>
            <a:chExt cx="289100" cy="318825"/>
          </a:xfrm>
        </p:grpSpPr>
        <p:sp>
          <p:nvSpPr>
            <p:cNvPr id="9361" name="Google Shape;9361;p65"/>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65"/>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3" name="Google Shape;9363;p65"/>
          <p:cNvGrpSpPr/>
          <p:nvPr/>
        </p:nvGrpSpPr>
        <p:grpSpPr>
          <a:xfrm>
            <a:off x="7958434" y="1304461"/>
            <a:ext cx="361090" cy="359303"/>
            <a:chOff x="-55225575" y="1903275"/>
            <a:chExt cx="318225" cy="316650"/>
          </a:xfrm>
        </p:grpSpPr>
        <p:sp>
          <p:nvSpPr>
            <p:cNvPr id="9364" name="Google Shape;9364;p65"/>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5"/>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5"/>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5"/>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5"/>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65"/>
          <p:cNvGrpSpPr/>
          <p:nvPr/>
        </p:nvGrpSpPr>
        <p:grpSpPr>
          <a:xfrm>
            <a:off x="7969611" y="1780418"/>
            <a:ext cx="338736" cy="359303"/>
            <a:chOff x="-55217700" y="2296300"/>
            <a:chExt cx="298525" cy="316650"/>
          </a:xfrm>
        </p:grpSpPr>
        <p:sp>
          <p:nvSpPr>
            <p:cNvPr id="9370" name="Google Shape;9370;p65"/>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5"/>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65"/>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65"/>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4" name="Google Shape;9374;p65"/>
          <p:cNvGrpSpPr/>
          <p:nvPr/>
        </p:nvGrpSpPr>
        <p:grpSpPr>
          <a:xfrm>
            <a:off x="7957541" y="2233002"/>
            <a:ext cx="362877" cy="359303"/>
            <a:chOff x="-55229525" y="2688550"/>
            <a:chExt cx="319800" cy="316650"/>
          </a:xfrm>
        </p:grpSpPr>
        <p:sp>
          <p:nvSpPr>
            <p:cNvPr id="9375" name="Google Shape;9375;p65"/>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65"/>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5"/>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65"/>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65"/>
          <p:cNvGrpSpPr/>
          <p:nvPr/>
        </p:nvGrpSpPr>
        <p:grpSpPr>
          <a:xfrm>
            <a:off x="6653760" y="2684124"/>
            <a:ext cx="338765" cy="361090"/>
            <a:chOff x="-53288825" y="1903275"/>
            <a:chExt cx="298550" cy="318225"/>
          </a:xfrm>
        </p:grpSpPr>
        <p:sp>
          <p:nvSpPr>
            <p:cNvPr id="9380" name="Google Shape;9380;p65"/>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5"/>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5"/>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3" name="Google Shape;9383;p65"/>
          <p:cNvGrpSpPr/>
          <p:nvPr/>
        </p:nvGrpSpPr>
        <p:grpSpPr>
          <a:xfrm>
            <a:off x="6642143" y="3135800"/>
            <a:ext cx="361998" cy="361090"/>
            <a:chOff x="-53299850" y="2294725"/>
            <a:chExt cx="319025" cy="318225"/>
          </a:xfrm>
        </p:grpSpPr>
        <p:sp>
          <p:nvSpPr>
            <p:cNvPr id="9384" name="Google Shape;9384;p65"/>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5"/>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6" name="Google Shape;9386;p65"/>
          <p:cNvGrpSpPr/>
          <p:nvPr/>
        </p:nvGrpSpPr>
        <p:grpSpPr>
          <a:xfrm>
            <a:off x="6664936" y="3604259"/>
            <a:ext cx="316411" cy="360211"/>
            <a:chOff x="-53278575" y="2687750"/>
            <a:chExt cx="278850" cy="317450"/>
          </a:xfrm>
        </p:grpSpPr>
        <p:sp>
          <p:nvSpPr>
            <p:cNvPr id="9387" name="Google Shape;9387;p65"/>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5"/>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5"/>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5"/>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65"/>
          <p:cNvGrpSpPr/>
          <p:nvPr/>
        </p:nvGrpSpPr>
        <p:grpSpPr>
          <a:xfrm>
            <a:off x="7986330" y="3603947"/>
            <a:ext cx="361998" cy="362310"/>
            <a:chOff x="-52101875" y="2687475"/>
            <a:chExt cx="319025" cy="319300"/>
          </a:xfrm>
        </p:grpSpPr>
        <p:sp>
          <p:nvSpPr>
            <p:cNvPr id="9392" name="Google Shape;9392;p65"/>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5"/>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5"/>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5"/>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65"/>
          <p:cNvGrpSpPr/>
          <p:nvPr/>
        </p:nvGrpSpPr>
        <p:grpSpPr>
          <a:xfrm>
            <a:off x="6201079" y="1305369"/>
            <a:ext cx="317290" cy="361090"/>
            <a:chOff x="-56774050" y="1904075"/>
            <a:chExt cx="279625" cy="318225"/>
          </a:xfrm>
        </p:grpSpPr>
        <p:sp>
          <p:nvSpPr>
            <p:cNvPr id="9397" name="Google Shape;9397;p65"/>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5"/>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9" name="Google Shape;9399;p65"/>
          <p:cNvGrpSpPr/>
          <p:nvPr/>
        </p:nvGrpSpPr>
        <p:grpSpPr>
          <a:xfrm>
            <a:off x="6201079" y="1778631"/>
            <a:ext cx="317290" cy="361090"/>
            <a:chOff x="-56774850" y="2294725"/>
            <a:chExt cx="279625" cy="318225"/>
          </a:xfrm>
        </p:grpSpPr>
        <p:sp>
          <p:nvSpPr>
            <p:cNvPr id="9400" name="Google Shape;9400;p65"/>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5"/>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5"/>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65"/>
          <p:cNvGrpSpPr/>
          <p:nvPr/>
        </p:nvGrpSpPr>
        <p:grpSpPr>
          <a:xfrm>
            <a:off x="6222086" y="2231215"/>
            <a:ext cx="275278" cy="360182"/>
            <a:chOff x="-56756725" y="2686975"/>
            <a:chExt cx="242600" cy="317425"/>
          </a:xfrm>
        </p:grpSpPr>
        <p:sp>
          <p:nvSpPr>
            <p:cNvPr id="9404" name="Google Shape;9404;p65"/>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5"/>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5"/>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65"/>
          <p:cNvGrpSpPr/>
          <p:nvPr/>
        </p:nvGrpSpPr>
        <p:grpSpPr>
          <a:xfrm>
            <a:off x="4870518" y="2684124"/>
            <a:ext cx="337346" cy="361998"/>
            <a:chOff x="-54826975" y="1903275"/>
            <a:chExt cx="297300" cy="319025"/>
          </a:xfrm>
        </p:grpSpPr>
        <p:sp>
          <p:nvSpPr>
            <p:cNvPr id="9408" name="Google Shape;9408;p65"/>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5"/>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5"/>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1" name="Google Shape;9411;p65"/>
          <p:cNvGrpSpPr/>
          <p:nvPr/>
        </p:nvGrpSpPr>
        <p:grpSpPr>
          <a:xfrm>
            <a:off x="4858206" y="3137587"/>
            <a:ext cx="361969" cy="359274"/>
            <a:chOff x="-54836500" y="2296300"/>
            <a:chExt cx="319000" cy="316625"/>
          </a:xfrm>
        </p:grpSpPr>
        <p:sp>
          <p:nvSpPr>
            <p:cNvPr id="9412" name="Google Shape;9412;p65"/>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5"/>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5"/>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5"/>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6" name="Google Shape;9416;p65"/>
          <p:cNvGrpSpPr/>
          <p:nvPr/>
        </p:nvGrpSpPr>
        <p:grpSpPr>
          <a:xfrm>
            <a:off x="4879652" y="3604259"/>
            <a:ext cx="319078" cy="361090"/>
            <a:chOff x="-54817600" y="2687750"/>
            <a:chExt cx="281200" cy="318225"/>
          </a:xfrm>
        </p:grpSpPr>
        <p:sp>
          <p:nvSpPr>
            <p:cNvPr id="9417" name="Google Shape;9417;p65"/>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65"/>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65"/>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5"/>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65"/>
          <p:cNvGrpSpPr/>
          <p:nvPr/>
        </p:nvGrpSpPr>
        <p:grpSpPr>
          <a:xfrm>
            <a:off x="7110476" y="2684124"/>
            <a:ext cx="317290" cy="359303"/>
            <a:chOff x="-52887125" y="1903275"/>
            <a:chExt cx="279625" cy="316650"/>
          </a:xfrm>
        </p:grpSpPr>
        <p:sp>
          <p:nvSpPr>
            <p:cNvPr id="9422" name="Google Shape;9422;p65"/>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65"/>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4" name="Google Shape;9424;p65"/>
          <p:cNvGrpSpPr/>
          <p:nvPr/>
        </p:nvGrpSpPr>
        <p:grpSpPr>
          <a:xfrm>
            <a:off x="7089030" y="3134920"/>
            <a:ext cx="360182" cy="361969"/>
            <a:chOff x="-52906025" y="2293950"/>
            <a:chExt cx="317425" cy="319000"/>
          </a:xfrm>
        </p:grpSpPr>
        <p:sp>
          <p:nvSpPr>
            <p:cNvPr id="9425" name="Google Shape;9425;p65"/>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5"/>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5"/>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8" name="Google Shape;9428;p65"/>
          <p:cNvGrpSpPr/>
          <p:nvPr/>
        </p:nvGrpSpPr>
        <p:grpSpPr>
          <a:xfrm>
            <a:off x="7110476" y="3603379"/>
            <a:ext cx="317290" cy="361090"/>
            <a:chOff x="-52887125" y="2686975"/>
            <a:chExt cx="279625" cy="318225"/>
          </a:xfrm>
        </p:grpSpPr>
        <p:sp>
          <p:nvSpPr>
            <p:cNvPr id="9429" name="Google Shape;9429;p65"/>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65"/>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65"/>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5"/>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65"/>
          <p:cNvGrpSpPr/>
          <p:nvPr/>
        </p:nvGrpSpPr>
        <p:grpSpPr>
          <a:xfrm>
            <a:off x="6220848" y="4062998"/>
            <a:ext cx="318170" cy="359303"/>
            <a:chOff x="-51722225" y="1915100"/>
            <a:chExt cx="280400" cy="316650"/>
          </a:xfrm>
        </p:grpSpPr>
        <p:sp>
          <p:nvSpPr>
            <p:cNvPr id="9434" name="Google Shape;9434;p65"/>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65"/>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65"/>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65"/>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65"/>
          <p:cNvGrpSpPr/>
          <p:nvPr/>
        </p:nvGrpSpPr>
        <p:grpSpPr>
          <a:xfrm>
            <a:off x="6616678" y="1303695"/>
            <a:ext cx="370905" cy="360976"/>
            <a:chOff x="-56407800" y="1902600"/>
            <a:chExt cx="326875" cy="318125"/>
          </a:xfrm>
        </p:grpSpPr>
        <p:sp>
          <p:nvSpPr>
            <p:cNvPr id="9439" name="Google Shape;9439;p65"/>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65"/>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5"/>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2" name="Google Shape;9442;p65"/>
          <p:cNvGrpSpPr/>
          <p:nvPr/>
        </p:nvGrpSpPr>
        <p:grpSpPr>
          <a:xfrm>
            <a:off x="6622479" y="1790262"/>
            <a:ext cx="359303" cy="338736"/>
            <a:chOff x="-56401500" y="2304975"/>
            <a:chExt cx="316650" cy="298525"/>
          </a:xfrm>
        </p:grpSpPr>
        <p:sp>
          <p:nvSpPr>
            <p:cNvPr id="9443" name="Google Shape;9443;p65"/>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5"/>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5"/>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65"/>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65"/>
          <p:cNvGrpSpPr/>
          <p:nvPr/>
        </p:nvGrpSpPr>
        <p:grpSpPr>
          <a:xfrm>
            <a:off x="5328863" y="2682337"/>
            <a:ext cx="319985" cy="361090"/>
            <a:chOff x="-54426150" y="1901700"/>
            <a:chExt cx="282000" cy="318225"/>
          </a:xfrm>
        </p:grpSpPr>
        <p:sp>
          <p:nvSpPr>
            <p:cNvPr id="9448" name="Google Shape;9448;p65"/>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65"/>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65"/>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5"/>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65"/>
          <p:cNvGrpSpPr/>
          <p:nvPr/>
        </p:nvGrpSpPr>
        <p:grpSpPr>
          <a:xfrm>
            <a:off x="5328863" y="3135800"/>
            <a:ext cx="319985" cy="361998"/>
            <a:chOff x="-54426150" y="2294725"/>
            <a:chExt cx="282000" cy="319025"/>
          </a:xfrm>
        </p:grpSpPr>
        <p:sp>
          <p:nvSpPr>
            <p:cNvPr id="9453" name="Google Shape;9453;p65"/>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5"/>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5"/>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65"/>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65"/>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65"/>
          <p:cNvGrpSpPr/>
          <p:nvPr/>
        </p:nvGrpSpPr>
        <p:grpSpPr>
          <a:xfrm>
            <a:off x="5327076" y="3603379"/>
            <a:ext cx="323560" cy="361969"/>
            <a:chOff x="-54427725" y="2686975"/>
            <a:chExt cx="285150" cy="319000"/>
          </a:xfrm>
        </p:grpSpPr>
        <p:sp>
          <p:nvSpPr>
            <p:cNvPr id="9459" name="Google Shape;9459;p65"/>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5"/>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65"/>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65"/>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5"/>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65"/>
          <p:cNvGrpSpPr/>
          <p:nvPr/>
        </p:nvGrpSpPr>
        <p:grpSpPr>
          <a:xfrm>
            <a:off x="7533634" y="2684351"/>
            <a:ext cx="359303" cy="359984"/>
            <a:chOff x="-52513800" y="1903475"/>
            <a:chExt cx="316650" cy="317250"/>
          </a:xfrm>
        </p:grpSpPr>
        <p:sp>
          <p:nvSpPr>
            <p:cNvPr id="9465" name="Google Shape;9465;p65"/>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5"/>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7" name="Google Shape;9467;p65"/>
          <p:cNvGrpSpPr/>
          <p:nvPr/>
        </p:nvGrpSpPr>
        <p:grpSpPr>
          <a:xfrm>
            <a:off x="7543464" y="3136708"/>
            <a:ext cx="339644" cy="360182"/>
            <a:chOff x="-52505925" y="2295525"/>
            <a:chExt cx="299325" cy="317425"/>
          </a:xfrm>
        </p:grpSpPr>
        <p:sp>
          <p:nvSpPr>
            <p:cNvPr id="9468" name="Google Shape;9468;p65"/>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5"/>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65"/>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65"/>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65"/>
          <p:cNvGrpSpPr/>
          <p:nvPr/>
        </p:nvGrpSpPr>
        <p:grpSpPr>
          <a:xfrm>
            <a:off x="7554641" y="3603379"/>
            <a:ext cx="317290" cy="361090"/>
            <a:chOff x="-52494100" y="2686975"/>
            <a:chExt cx="279625" cy="318225"/>
          </a:xfrm>
        </p:grpSpPr>
        <p:sp>
          <p:nvSpPr>
            <p:cNvPr id="9473" name="Google Shape;9473;p65"/>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5"/>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5"/>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5"/>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7" name="Google Shape;9477;p65"/>
          <p:cNvGrpSpPr/>
          <p:nvPr/>
        </p:nvGrpSpPr>
        <p:grpSpPr>
          <a:xfrm>
            <a:off x="6665412" y="4064322"/>
            <a:ext cx="315503" cy="361090"/>
            <a:chOff x="-51708850" y="2305750"/>
            <a:chExt cx="278050" cy="318225"/>
          </a:xfrm>
        </p:grpSpPr>
        <p:sp>
          <p:nvSpPr>
            <p:cNvPr id="9478" name="Google Shape;9478;p65"/>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65"/>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65"/>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65"/>
          <p:cNvGrpSpPr/>
          <p:nvPr/>
        </p:nvGrpSpPr>
        <p:grpSpPr>
          <a:xfrm>
            <a:off x="7536807" y="1306109"/>
            <a:ext cx="319089" cy="362073"/>
            <a:chOff x="1044400" y="2917425"/>
            <a:chExt cx="248125" cy="281550"/>
          </a:xfrm>
        </p:grpSpPr>
        <p:sp>
          <p:nvSpPr>
            <p:cNvPr id="9482" name="Google Shape;9482;p65"/>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5"/>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5"/>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5"/>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5"/>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9487" name="Google Shape;9487;p65"/>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488" name="Google Shape;9488;p65"/>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9489" name="Google Shape;9489;p65"/>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5"/>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1" name="Google Shape;9491;p65"/>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495" name="Shape 9495"/>
        <p:cNvGrpSpPr/>
        <p:nvPr/>
      </p:nvGrpSpPr>
      <p:grpSpPr>
        <a:xfrm>
          <a:off x="0" y="0"/>
          <a:ext cx="0" cy="0"/>
          <a:chOff x="0" y="0"/>
          <a:chExt cx="0" cy="0"/>
        </a:xfrm>
      </p:grpSpPr>
      <p:sp>
        <p:nvSpPr>
          <p:cNvPr id="9496" name="Google Shape;9496;p66"/>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497" name="Google Shape;9497;p66"/>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498" name="Google Shape;9498;p66"/>
          <p:cNvGrpSpPr/>
          <p:nvPr/>
        </p:nvGrpSpPr>
        <p:grpSpPr>
          <a:xfrm>
            <a:off x="889109" y="1303003"/>
            <a:ext cx="278288" cy="357036"/>
            <a:chOff x="-50489600" y="1947400"/>
            <a:chExt cx="233150" cy="299125"/>
          </a:xfrm>
        </p:grpSpPr>
        <p:sp>
          <p:nvSpPr>
            <p:cNvPr id="9499" name="Google Shape;9499;p66"/>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66"/>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66"/>
          <p:cNvGrpSpPr/>
          <p:nvPr/>
        </p:nvGrpSpPr>
        <p:grpSpPr>
          <a:xfrm>
            <a:off x="849616" y="1757960"/>
            <a:ext cx="357274" cy="358199"/>
            <a:chOff x="-50523475" y="2316000"/>
            <a:chExt cx="299325" cy="300100"/>
          </a:xfrm>
        </p:grpSpPr>
        <p:sp>
          <p:nvSpPr>
            <p:cNvPr id="9502" name="Google Shape;9502;p66"/>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66"/>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4" name="Google Shape;9504;p66"/>
          <p:cNvGrpSpPr/>
          <p:nvPr/>
        </p:nvGrpSpPr>
        <p:grpSpPr>
          <a:xfrm>
            <a:off x="848213" y="2207269"/>
            <a:ext cx="360079" cy="357304"/>
            <a:chOff x="-50524250" y="2686150"/>
            <a:chExt cx="301675" cy="299350"/>
          </a:xfrm>
        </p:grpSpPr>
        <p:sp>
          <p:nvSpPr>
            <p:cNvPr id="9505" name="Google Shape;9505;p66"/>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6"/>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6"/>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66"/>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66"/>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6"/>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66"/>
          <p:cNvGrpSpPr/>
          <p:nvPr/>
        </p:nvGrpSpPr>
        <p:grpSpPr>
          <a:xfrm>
            <a:off x="3070976" y="1333082"/>
            <a:ext cx="358199" cy="359154"/>
            <a:chOff x="-48633950" y="1972600"/>
            <a:chExt cx="300100" cy="300900"/>
          </a:xfrm>
        </p:grpSpPr>
        <p:sp>
          <p:nvSpPr>
            <p:cNvPr id="9512" name="Google Shape;9512;p66"/>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6"/>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4" name="Google Shape;9514;p66"/>
          <p:cNvGrpSpPr/>
          <p:nvPr/>
        </p:nvGrpSpPr>
        <p:grpSpPr>
          <a:xfrm>
            <a:off x="3071439" y="2237377"/>
            <a:ext cx="357274" cy="357274"/>
            <a:chOff x="-48633175" y="2711375"/>
            <a:chExt cx="299325" cy="299325"/>
          </a:xfrm>
        </p:grpSpPr>
        <p:sp>
          <p:nvSpPr>
            <p:cNvPr id="9515" name="Google Shape;9515;p66"/>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66"/>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7" name="Google Shape;9517;p66"/>
          <p:cNvGrpSpPr/>
          <p:nvPr/>
        </p:nvGrpSpPr>
        <p:grpSpPr>
          <a:xfrm>
            <a:off x="1757928" y="2689329"/>
            <a:ext cx="314006" cy="358229"/>
            <a:chOff x="-46753100" y="1965500"/>
            <a:chExt cx="263075" cy="300125"/>
          </a:xfrm>
        </p:grpSpPr>
        <p:sp>
          <p:nvSpPr>
            <p:cNvPr id="9518" name="Google Shape;9518;p66"/>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66"/>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0" name="Google Shape;9520;p66"/>
          <p:cNvGrpSpPr/>
          <p:nvPr/>
        </p:nvGrpSpPr>
        <p:grpSpPr>
          <a:xfrm>
            <a:off x="1735354" y="3156542"/>
            <a:ext cx="359154" cy="315916"/>
            <a:chOff x="-46772025" y="2350650"/>
            <a:chExt cx="300900" cy="264675"/>
          </a:xfrm>
        </p:grpSpPr>
        <p:sp>
          <p:nvSpPr>
            <p:cNvPr id="9521" name="Google Shape;9521;p66"/>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66"/>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3" name="Google Shape;9523;p66"/>
          <p:cNvGrpSpPr/>
          <p:nvPr/>
        </p:nvGrpSpPr>
        <p:grpSpPr>
          <a:xfrm>
            <a:off x="1735354" y="3590820"/>
            <a:ext cx="359154" cy="359154"/>
            <a:chOff x="-46772025" y="2701925"/>
            <a:chExt cx="300900" cy="300900"/>
          </a:xfrm>
        </p:grpSpPr>
        <p:sp>
          <p:nvSpPr>
            <p:cNvPr id="9524" name="Google Shape;9524;p66"/>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66"/>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6" name="Google Shape;9526;p66"/>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7" name="Google Shape;9527;p66"/>
          <p:cNvGrpSpPr/>
          <p:nvPr/>
        </p:nvGrpSpPr>
        <p:grpSpPr>
          <a:xfrm>
            <a:off x="1293035" y="1303928"/>
            <a:ext cx="358199" cy="359154"/>
            <a:chOff x="-50154075" y="1948175"/>
            <a:chExt cx="300100" cy="300900"/>
          </a:xfrm>
        </p:grpSpPr>
        <p:sp>
          <p:nvSpPr>
            <p:cNvPr id="9528" name="Google Shape;9528;p66"/>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6"/>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0" name="Google Shape;9530;p66"/>
          <p:cNvGrpSpPr/>
          <p:nvPr/>
        </p:nvGrpSpPr>
        <p:grpSpPr>
          <a:xfrm>
            <a:off x="1293035" y="1758885"/>
            <a:ext cx="358199" cy="358229"/>
            <a:chOff x="-50154850" y="2316775"/>
            <a:chExt cx="300100" cy="300125"/>
          </a:xfrm>
        </p:grpSpPr>
        <p:sp>
          <p:nvSpPr>
            <p:cNvPr id="9531" name="Google Shape;9531;p66"/>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6"/>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3" name="Google Shape;9533;p66"/>
          <p:cNvGrpSpPr/>
          <p:nvPr/>
        </p:nvGrpSpPr>
        <p:grpSpPr>
          <a:xfrm>
            <a:off x="1288813" y="2205896"/>
            <a:ext cx="366644" cy="356558"/>
            <a:chOff x="-50158000" y="2685000"/>
            <a:chExt cx="307175" cy="298725"/>
          </a:xfrm>
        </p:grpSpPr>
        <p:sp>
          <p:nvSpPr>
            <p:cNvPr id="9534" name="Google Shape;9534;p66"/>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6"/>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6"/>
          <p:cNvGrpSpPr/>
          <p:nvPr/>
        </p:nvGrpSpPr>
        <p:grpSpPr>
          <a:xfrm>
            <a:off x="3070499" y="1788993"/>
            <a:ext cx="359154" cy="361004"/>
            <a:chOff x="-48634750" y="2342000"/>
            <a:chExt cx="300900" cy="302450"/>
          </a:xfrm>
        </p:grpSpPr>
        <p:sp>
          <p:nvSpPr>
            <p:cNvPr id="9537" name="Google Shape;9537;p66"/>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6"/>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6"/>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6"/>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66"/>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66"/>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6"/>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66"/>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5" name="Google Shape;9545;p66"/>
          <p:cNvGrpSpPr/>
          <p:nvPr/>
        </p:nvGrpSpPr>
        <p:grpSpPr>
          <a:xfrm>
            <a:off x="3521599" y="1334007"/>
            <a:ext cx="361004" cy="358229"/>
            <a:chOff x="-48266125" y="1973375"/>
            <a:chExt cx="302450" cy="300125"/>
          </a:xfrm>
        </p:grpSpPr>
        <p:sp>
          <p:nvSpPr>
            <p:cNvPr id="9546" name="Google Shape;9546;p66"/>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6"/>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6"/>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66"/>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66"/>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6"/>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66"/>
          <p:cNvGrpSpPr/>
          <p:nvPr/>
        </p:nvGrpSpPr>
        <p:grpSpPr>
          <a:xfrm>
            <a:off x="3548844" y="1789769"/>
            <a:ext cx="306516" cy="358349"/>
            <a:chOff x="-48237000" y="2342650"/>
            <a:chExt cx="256800" cy="300225"/>
          </a:xfrm>
        </p:grpSpPr>
        <p:sp>
          <p:nvSpPr>
            <p:cNvPr id="9553" name="Google Shape;9553;p66"/>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6"/>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6"/>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66"/>
          <p:cNvGrpSpPr/>
          <p:nvPr/>
        </p:nvGrpSpPr>
        <p:grpSpPr>
          <a:xfrm>
            <a:off x="2180338" y="2690046"/>
            <a:ext cx="361034" cy="355633"/>
            <a:chOff x="-46404975" y="1966100"/>
            <a:chExt cx="302475" cy="297950"/>
          </a:xfrm>
        </p:grpSpPr>
        <p:sp>
          <p:nvSpPr>
            <p:cNvPr id="9557" name="Google Shape;9557;p66"/>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6"/>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66"/>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66"/>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1" name="Google Shape;9561;p66"/>
          <p:cNvGrpSpPr/>
          <p:nvPr/>
        </p:nvGrpSpPr>
        <p:grpSpPr>
          <a:xfrm>
            <a:off x="2181740" y="3135863"/>
            <a:ext cx="358229" cy="358199"/>
            <a:chOff x="-46401050" y="2333325"/>
            <a:chExt cx="300125" cy="300100"/>
          </a:xfrm>
        </p:grpSpPr>
        <p:sp>
          <p:nvSpPr>
            <p:cNvPr id="9562" name="Google Shape;9562;p66"/>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6"/>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66"/>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66"/>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6" name="Google Shape;9566;p66"/>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7" name="Google Shape;9567;p66"/>
          <p:cNvGrpSpPr/>
          <p:nvPr/>
        </p:nvGrpSpPr>
        <p:grpSpPr>
          <a:xfrm>
            <a:off x="3961830" y="3146218"/>
            <a:ext cx="359154" cy="359124"/>
            <a:chOff x="-44914800" y="2342000"/>
            <a:chExt cx="300900" cy="300875"/>
          </a:xfrm>
        </p:grpSpPr>
        <p:sp>
          <p:nvSpPr>
            <p:cNvPr id="9568" name="Google Shape;9568;p66"/>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66"/>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66"/>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1" name="Google Shape;9571;p66"/>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2" name="Google Shape;9572;p66"/>
          <p:cNvGrpSpPr/>
          <p:nvPr/>
        </p:nvGrpSpPr>
        <p:grpSpPr>
          <a:xfrm>
            <a:off x="1735816" y="1758736"/>
            <a:ext cx="359154" cy="357424"/>
            <a:chOff x="-49786250" y="2316650"/>
            <a:chExt cx="300900" cy="299450"/>
          </a:xfrm>
        </p:grpSpPr>
        <p:sp>
          <p:nvSpPr>
            <p:cNvPr id="9573" name="Google Shape;9573;p66"/>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6"/>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6"/>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6"/>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66"/>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66"/>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6"/>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0" name="Google Shape;9580;p66"/>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6"/>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2" name="Google Shape;9582;p66"/>
          <p:cNvGrpSpPr/>
          <p:nvPr/>
        </p:nvGrpSpPr>
        <p:grpSpPr>
          <a:xfrm>
            <a:off x="4033144" y="1788993"/>
            <a:ext cx="230365" cy="359124"/>
            <a:chOff x="-47842400" y="2342000"/>
            <a:chExt cx="193000" cy="300875"/>
          </a:xfrm>
        </p:grpSpPr>
        <p:sp>
          <p:nvSpPr>
            <p:cNvPr id="9583" name="Google Shape;9583;p66"/>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6"/>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6"/>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66"/>
          <p:cNvGrpSpPr/>
          <p:nvPr/>
        </p:nvGrpSpPr>
        <p:grpSpPr>
          <a:xfrm>
            <a:off x="3969212" y="2236452"/>
            <a:ext cx="358229" cy="359154"/>
            <a:chOff x="-47896750" y="2710600"/>
            <a:chExt cx="300125" cy="300900"/>
          </a:xfrm>
        </p:grpSpPr>
        <p:sp>
          <p:nvSpPr>
            <p:cNvPr id="9587" name="Google Shape;9587;p66"/>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6"/>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6"/>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6"/>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66"/>
          <p:cNvGrpSpPr/>
          <p:nvPr/>
        </p:nvGrpSpPr>
        <p:grpSpPr>
          <a:xfrm>
            <a:off x="2624852" y="2710009"/>
            <a:ext cx="359154" cy="314991"/>
            <a:chOff x="-46033225" y="1982825"/>
            <a:chExt cx="300900" cy="263900"/>
          </a:xfrm>
        </p:grpSpPr>
        <p:sp>
          <p:nvSpPr>
            <p:cNvPr id="9592" name="Google Shape;9592;p66"/>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66"/>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6"/>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66"/>
          <p:cNvGrpSpPr/>
          <p:nvPr/>
        </p:nvGrpSpPr>
        <p:grpSpPr>
          <a:xfrm>
            <a:off x="2621569" y="3137266"/>
            <a:ext cx="365719" cy="326151"/>
            <a:chOff x="-46034000" y="2334500"/>
            <a:chExt cx="306400" cy="273250"/>
          </a:xfrm>
        </p:grpSpPr>
        <p:sp>
          <p:nvSpPr>
            <p:cNvPr id="9596" name="Google Shape;9596;p66"/>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6"/>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66"/>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66"/>
          <p:cNvGrpSpPr/>
          <p:nvPr/>
        </p:nvGrpSpPr>
        <p:grpSpPr>
          <a:xfrm>
            <a:off x="2667627" y="3591655"/>
            <a:ext cx="273603" cy="356439"/>
            <a:chOff x="-45998575" y="2702625"/>
            <a:chExt cx="229225" cy="298625"/>
          </a:xfrm>
        </p:grpSpPr>
        <p:sp>
          <p:nvSpPr>
            <p:cNvPr id="9600" name="Google Shape;9600;p66"/>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66"/>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66"/>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66"/>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6"/>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6"/>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6"/>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7" name="Google Shape;9607;p66"/>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66"/>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9" name="Google Shape;9609;p66"/>
          <p:cNvGrpSpPr/>
          <p:nvPr/>
        </p:nvGrpSpPr>
        <p:grpSpPr>
          <a:xfrm>
            <a:off x="2203197" y="2205419"/>
            <a:ext cx="314961" cy="361034"/>
            <a:chOff x="-49398750" y="2684600"/>
            <a:chExt cx="263875" cy="302475"/>
          </a:xfrm>
        </p:grpSpPr>
        <p:sp>
          <p:nvSpPr>
            <p:cNvPr id="9610" name="Google Shape;9610;p66"/>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6"/>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6"/>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66"/>
          <p:cNvGrpSpPr/>
          <p:nvPr/>
        </p:nvGrpSpPr>
        <p:grpSpPr>
          <a:xfrm>
            <a:off x="873121" y="2699684"/>
            <a:ext cx="314006" cy="359154"/>
            <a:chOff x="-47509225" y="1974175"/>
            <a:chExt cx="263075" cy="300900"/>
          </a:xfrm>
        </p:grpSpPr>
        <p:sp>
          <p:nvSpPr>
            <p:cNvPr id="9614" name="Google Shape;9614;p66"/>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6"/>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6"/>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6"/>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6"/>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66"/>
          <p:cNvGrpSpPr/>
          <p:nvPr/>
        </p:nvGrpSpPr>
        <p:grpSpPr>
          <a:xfrm>
            <a:off x="849622" y="3146218"/>
            <a:ext cx="361004" cy="357961"/>
            <a:chOff x="-47529700" y="2342000"/>
            <a:chExt cx="302450" cy="299900"/>
          </a:xfrm>
        </p:grpSpPr>
        <p:sp>
          <p:nvSpPr>
            <p:cNvPr id="9620" name="Google Shape;9620;p66"/>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66"/>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66"/>
          <p:cNvGrpSpPr/>
          <p:nvPr/>
        </p:nvGrpSpPr>
        <p:grpSpPr>
          <a:xfrm>
            <a:off x="851025" y="3645367"/>
            <a:ext cx="358199" cy="272648"/>
            <a:chOff x="-47527350" y="2747625"/>
            <a:chExt cx="300100" cy="228425"/>
          </a:xfrm>
        </p:grpSpPr>
        <p:sp>
          <p:nvSpPr>
            <p:cNvPr id="9623" name="Google Shape;9623;p66"/>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6"/>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6"/>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66"/>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6"/>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66"/>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9" name="Google Shape;9629;p66"/>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0" name="Google Shape;9630;p66"/>
          <p:cNvGrpSpPr/>
          <p:nvPr/>
        </p:nvGrpSpPr>
        <p:grpSpPr>
          <a:xfrm>
            <a:off x="3073924" y="3158422"/>
            <a:ext cx="358229" cy="314961"/>
            <a:chOff x="-45664625" y="2352225"/>
            <a:chExt cx="300125" cy="263875"/>
          </a:xfrm>
        </p:grpSpPr>
        <p:sp>
          <p:nvSpPr>
            <p:cNvPr id="9631" name="Google Shape;9631;p66"/>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66"/>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66"/>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66"/>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6"/>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6"/>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66"/>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66"/>
          <p:cNvGrpSpPr/>
          <p:nvPr/>
        </p:nvGrpSpPr>
        <p:grpSpPr>
          <a:xfrm>
            <a:off x="3073103" y="3592401"/>
            <a:ext cx="359870" cy="357573"/>
            <a:chOff x="-45665400" y="2703250"/>
            <a:chExt cx="301500" cy="299575"/>
          </a:xfrm>
        </p:grpSpPr>
        <p:sp>
          <p:nvSpPr>
            <p:cNvPr id="9639" name="Google Shape;9639;p66"/>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6"/>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6"/>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66"/>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3" name="Google Shape;9643;p66"/>
          <p:cNvGrpSpPr/>
          <p:nvPr/>
        </p:nvGrpSpPr>
        <p:grpSpPr>
          <a:xfrm>
            <a:off x="2174760" y="4033337"/>
            <a:ext cx="359154" cy="360109"/>
            <a:chOff x="-44528075" y="1982825"/>
            <a:chExt cx="300900" cy="301700"/>
          </a:xfrm>
        </p:grpSpPr>
        <p:sp>
          <p:nvSpPr>
            <p:cNvPr id="9644" name="Google Shape;9644;p66"/>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6"/>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6"/>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6"/>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6"/>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6"/>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6"/>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1" name="Google Shape;9651;p66"/>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2" name="Google Shape;9652;p66"/>
          <p:cNvGrpSpPr/>
          <p:nvPr/>
        </p:nvGrpSpPr>
        <p:grpSpPr>
          <a:xfrm>
            <a:off x="2625923" y="1758885"/>
            <a:ext cx="358199" cy="358229"/>
            <a:chOff x="-49048250" y="2316775"/>
            <a:chExt cx="300100" cy="300125"/>
          </a:xfrm>
        </p:grpSpPr>
        <p:sp>
          <p:nvSpPr>
            <p:cNvPr id="9653" name="Google Shape;9653;p66"/>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66"/>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66"/>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6"/>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7" name="Google Shape;9657;p66"/>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8" name="Google Shape;9658;p66"/>
          <p:cNvGrpSpPr/>
          <p:nvPr/>
        </p:nvGrpSpPr>
        <p:grpSpPr>
          <a:xfrm>
            <a:off x="1290494" y="2699684"/>
            <a:ext cx="360109" cy="358199"/>
            <a:chOff x="-47160325" y="1974175"/>
            <a:chExt cx="301700" cy="300100"/>
          </a:xfrm>
        </p:grpSpPr>
        <p:sp>
          <p:nvSpPr>
            <p:cNvPr id="9659" name="Google Shape;9659;p66"/>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66"/>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66"/>
          <p:cNvGrpSpPr/>
          <p:nvPr/>
        </p:nvGrpSpPr>
        <p:grpSpPr>
          <a:xfrm>
            <a:off x="1290971" y="3146218"/>
            <a:ext cx="359154" cy="359124"/>
            <a:chOff x="-47159525" y="2342000"/>
            <a:chExt cx="300900" cy="300875"/>
          </a:xfrm>
        </p:grpSpPr>
        <p:sp>
          <p:nvSpPr>
            <p:cNvPr id="9662" name="Google Shape;9662;p66"/>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66"/>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66"/>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6"/>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6"/>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7" name="Google Shape;9667;p66"/>
          <p:cNvGrpSpPr/>
          <p:nvPr/>
        </p:nvGrpSpPr>
        <p:grpSpPr>
          <a:xfrm>
            <a:off x="1291448" y="3603054"/>
            <a:ext cx="358199" cy="359154"/>
            <a:chOff x="-47157950" y="2712175"/>
            <a:chExt cx="300100" cy="300900"/>
          </a:xfrm>
        </p:grpSpPr>
        <p:sp>
          <p:nvSpPr>
            <p:cNvPr id="9668" name="Google Shape;9668;p66"/>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6"/>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6"/>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6"/>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6"/>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6"/>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6"/>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5" name="Google Shape;9675;p66"/>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6" name="Google Shape;9676;p66"/>
          <p:cNvGrpSpPr/>
          <p:nvPr/>
        </p:nvGrpSpPr>
        <p:grpSpPr>
          <a:xfrm>
            <a:off x="3535175" y="3135863"/>
            <a:ext cx="315886" cy="358199"/>
            <a:chOff x="-45278675" y="2333325"/>
            <a:chExt cx="264650" cy="300100"/>
          </a:xfrm>
        </p:grpSpPr>
        <p:sp>
          <p:nvSpPr>
            <p:cNvPr id="9677" name="Google Shape;9677;p66"/>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66"/>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66"/>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6"/>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66"/>
          <p:cNvGrpSpPr/>
          <p:nvPr/>
        </p:nvGrpSpPr>
        <p:grpSpPr>
          <a:xfrm>
            <a:off x="3545500" y="3590820"/>
            <a:ext cx="295237" cy="358229"/>
            <a:chOff x="-45270025" y="2701925"/>
            <a:chExt cx="247350" cy="300125"/>
          </a:xfrm>
        </p:grpSpPr>
        <p:sp>
          <p:nvSpPr>
            <p:cNvPr id="9682" name="Google Shape;9682;p66"/>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6"/>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6"/>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6"/>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86" name="Google Shape;9686;p66"/>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7" name="Google Shape;9687;p66"/>
          <p:cNvGrpSpPr/>
          <p:nvPr/>
        </p:nvGrpSpPr>
        <p:grpSpPr>
          <a:xfrm>
            <a:off x="2209567" y="1743737"/>
            <a:ext cx="307444" cy="366556"/>
            <a:chOff x="2209567" y="1972337"/>
            <a:chExt cx="307444" cy="366556"/>
          </a:xfrm>
        </p:grpSpPr>
        <p:sp>
          <p:nvSpPr>
            <p:cNvPr id="9688" name="Google Shape;9688;p66"/>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6"/>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6"/>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1" name="Google Shape;9691;p66"/>
            <p:cNvGrpSpPr/>
            <p:nvPr/>
          </p:nvGrpSpPr>
          <p:grpSpPr>
            <a:xfrm>
              <a:off x="2209567" y="2078266"/>
              <a:ext cx="307444" cy="260626"/>
              <a:chOff x="1636184" y="2959225"/>
              <a:chExt cx="232666" cy="197250"/>
            </a:xfrm>
          </p:grpSpPr>
          <p:sp>
            <p:nvSpPr>
              <p:cNvPr id="9692" name="Google Shape;9692;p66"/>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6"/>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66"/>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9695" name="Google Shape;9695;p66"/>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9696" name="Google Shape;9696;p66"/>
          <p:cNvGrpSpPr/>
          <p:nvPr/>
        </p:nvGrpSpPr>
        <p:grpSpPr>
          <a:xfrm>
            <a:off x="3577265" y="2235011"/>
            <a:ext cx="258542" cy="365154"/>
            <a:chOff x="-47300587" y="123275"/>
            <a:chExt cx="190975" cy="269725"/>
          </a:xfrm>
        </p:grpSpPr>
        <p:sp>
          <p:nvSpPr>
            <p:cNvPr id="9697" name="Google Shape;9697;p66"/>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66"/>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66"/>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6"/>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6"/>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2" name="Google Shape;9702;p66"/>
          <p:cNvGrpSpPr/>
          <p:nvPr/>
        </p:nvGrpSpPr>
        <p:grpSpPr>
          <a:xfrm>
            <a:off x="4870788" y="1304201"/>
            <a:ext cx="342328" cy="339793"/>
            <a:chOff x="-13966675" y="1639700"/>
            <a:chExt cx="354450" cy="351825"/>
          </a:xfrm>
        </p:grpSpPr>
        <p:sp>
          <p:nvSpPr>
            <p:cNvPr id="9703" name="Google Shape;9703;p66"/>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66"/>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6"/>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6"/>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66"/>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8" name="Google Shape;9708;p66"/>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66"/>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0" name="Google Shape;9710;p66"/>
          <p:cNvGrpSpPr/>
          <p:nvPr/>
        </p:nvGrpSpPr>
        <p:grpSpPr>
          <a:xfrm>
            <a:off x="6667277" y="1303887"/>
            <a:ext cx="340034" cy="340420"/>
            <a:chOff x="-12199250" y="1662675"/>
            <a:chExt cx="352075" cy="352475"/>
          </a:xfrm>
        </p:grpSpPr>
        <p:sp>
          <p:nvSpPr>
            <p:cNvPr id="9711" name="Google Shape;9711;p66"/>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66"/>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6"/>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4" name="Google Shape;9714;p66"/>
          <p:cNvGrpSpPr/>
          <p:nvPr/>
        </p:nvGrpSpPr>
        <p:grpSpPr>
          <a:xfrm>
            <a:off x="6666130" y="1710754"/>
            <a:ext cx="342328" cy="342328"/>
            <a:chOff x="-12199250" y="2096250"/>
            <a:chExt cx="354450" cy="354450"/>
          </a:xfrm>
        </p:grpSpPr>
        <p:sp>
          <p:nvSpPr>
            <p:cNvPr id="9715" name="Google Shape;9715;p66"/>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66"/>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7" name="Google Shape;9717;p66"/>
          <p:cNvGrpSpPr/>
          <p:nvPr/>
        </p:nvGrpSpPr>
        <p:grpSpPr>
          <a:xfrm>
            <a:off x="6667277" y="2119708"/>
            <a:ext cx="340034" cy="341579"/>
            <a:chOff x="-12199250" y="2530225"/>
            <a:chExt cx="352075" cy="353675"/>
          </a:xfrm>
        </p:grpSpPr>
        <p:sp>
          <p:nvSpPr>
            <p:cNvPr id="9718" name="Google Shape;9718;p66"/>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6"/>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6"/>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6"/>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2" name="Google Shape;9722;p66"/>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3" name="Google Shape;9723;p66"/>
          <p:cNvGrpSpPr/>
          <p:nvPr/>
        </p:nvGrpSpPr>
        <p:grpSpPr>
          <a:xfrm>
            <a:off x="4870788" y="2959488"/>
            <a:ext cx="342328" cy="339310"/>
            <a:chOff x="-10462550" y="2057650"/>
            <a:chExt cx="354450" cy="351325"/>
          </a:xfrm>
        </p:grpSpPr>
        <p:sp>
          <p:nvSpPr>
            <p:cNvPr id="9724" name="Google Shape;9724;p66"/>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66"/>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6" name="Google Shape;9726;p66"/>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7" name="Google Shape;9727;p66"/>
          <p:cNvGrpSpPr/>
          <p:nvPr/>
        </p:nvGrpSpPr>
        <p:grpSpPr>
          <a:xfrm>
            <a:off x="6649772" y="2551051"/>
            <a:ext cx="375044" cy="340541"/>
            <a:chOff x="-8692750" y="1622100"/>
            <a:chExt cx="388325" cy="352600"/>
          </a:xfrm>
        </p:grpSpPr>
        <p:sp>
          <p:nvSpPr>
            <p:cNvPr id="9728" name="Google Shape;9728;p66"/>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66"/>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66"/>
          <p:cNvGrpSpPr/>
          <p:nvPr/>
        </p:nvGrpSpPr>
        <p:grpSpPr>
          <a:xfrm>
            <a:off x="5304253" y="1303307"/>
            <a:ext cx="341555" cy="341579"/>
            <a:chOff x="-13529550" y="1639425"/>
            <a:chExt cx="353650" cy="353675"/>
          </a:xfrm>
        </p:grpSpPr>
        <p:sp>
          <p:nvSpPr>
            <p:cNvPr id="9731" name="Google Shape;9731;p66"/>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66"/>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66"/>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6"/>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66"/>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66"/>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6"/>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66"/>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9" name="Google Shape;9739;p66"/>
          <p:cNvGrpSpPr/>
          <p:nvPr/>
        </p:nvGrpSpPr>
        <p:grpSpPr>
          <a:xfrm>
            <a:off x="5303106" y="1711889"/>
            <a:ext cx="343849" cy="340058"/>
            <a:chOff x="-13531925" y="2075775"/>
            <a:chExt cx="356025" cy="352100"/>
          </a:xfrm>
        </p:grpSpPr>
        <p:sp>
          <p:nvSpPr>
            <p:cNvPr id="9740" name="Google Shape;9740;p66"/>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6"/>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66"/>
          <p:cNvGrpSpPr/>
          <p:nvPr/>
        </p:nvGrpSpPr>
        <p:grpSpPr>
          <a:xfrm>
            <a:off x="5304627" y="2120094"/>
            <a:ext cx="340807" cy="340807"/>
            <a:chOff x="-13528775" y="2507400"/>
            <a:chExt cx="352875" cy="352875"/>
          </a:xfrm>
        </p:grpSpPr>
        <p:sp>
          <p:nvSpPr>
            <p:cNvPr id="9743" name="Google Shape;9743;p66"/>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66"/>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66"/>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6" name="Google Shape;9746;p66"/>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66"/>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8" name="Google Shape;9748;p66"/>
          <p:cNvGrpSpPr/>
          <p:nvPr/>
        </p:nvGrpSpPr>
        <p:grpSpPr>
          <a:xfrm>
            <a:off x="7140133" y="2119708"/>
            <a:ext cx="308090" cy="341579"/>
            <a:chOff x="-11747150" y="2530225"/>
            <a:chExt cx="319000" cy="353675"/>
          </a:xfrm>
        </p:grpSpPr>
        <p:sp>
          <p:nvSpPr>
            <p:cNvPr id="9749" name="Google Shape;9749;p66"/>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6"/>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1" name="Google Shape;9751;p66"/>
          <p:cNvGrpSpPr/>
          <p:nvPr/>
        </p:nvGrpSpPr>
        <p:grpSpPr>
          <a:xfrm>
            <a:off x="5304627" y="2550919"/>
            <a:ext cx="340807" cy="340807"/>
            <a:chOff x="-10027775" y="1622900"/>
            <a:chExt cx="352875" cy="352875"/>
          </a:xfrm>
        </p:grpSpPr>
        <p:sp>
          <p:nvSpPr>
            <p:cNvPr id="9752" name="Google Shape;9752;p66"/>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66"/>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6"/>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6"/>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66"/>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66"/>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8" name="Google Shape;9758;p66"/>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9" name="Google Shape;9759;p66"/>
          <p:cNvGrpSpPr/>
          <p:nvPr/>
        </p:nvGrpSpPr>
        <p:grpSpPr>
          <a:xfrm>
            <a:off x="8031595" y="2576583"/>
            <a:ext cx="322553" cy="342328"/>
            <a:chOff x="-10019125" y="2490075"/>
            <a:chExt cx="333975" cy="354450"/>
          </a:xfrm>
        </p:grpSpPr>
        <p:sp>
          <p:nvSpPr>
            <p:cNvPr id="9760" name="Google Shape;9760;p66"/>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6"/>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6"/>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6"/>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66"/>
          <p:cNvGrpSpPr/>
          <p:nvPr/>
        </p:nvGrpSpPr>
        <p:grpSpPr>
          <a:xfrm>
            <a:off x="6661180" y="2957593"/>
            <a:ext cx="352227" cy="343100"/>
            <a:chOff x="-8684100" y="2032450"/>
            <a:chExt cx="364700" cy="355250"/>
          </a:xfrm>
        </p:grpSpPr>
        <p:sp>
          <p:nvSpPr>
            <p:cNvPr id="9765" name="Google Shape;9765;p66"/>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6"/>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66"/>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8" name="Google Shape;9768;p66"/>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9" name="Google Shape;9769;p66"/>
          <p:cNvGrpSpPr/>
          <p:nvPr/>
        </p:nvGrpSpPr>
        <p:grpSpPr>
          <a:xfrm>
            <a:off x="5752039" y="1711056"/>
            <a:ext cx="343849" cy="341724"/>
            <a:chOff x="-13095575" y="2073400"/>
            <a:chExt cx="356025" cy="353825"/>
          </a:xfrm>
        </p:grpSpPr>
        <p:sp>
          <p:nvSpPr>
            <p:cNvPr id="9770" name="Google Shape;9770;p66"/>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6"/>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66"/>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66"/>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6"/>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66"/>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66"/>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66"/>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8" name="Google Shape;9778;p66"/>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9" name="Google Shape;9779;p66"/>
          <p:cNvGrpSpPr/>
          <p:nvPr/>
        </p:nvGrpSpPr>
        <p:grpSpPr>
          <a:xfrm>
            <a:off x="7576787" y="1302885"/>
            <a:ext cx="343100" cy="342424"/>
            <a:chOff x="-11332875" y="1660700"/>
            <a:chExt cx="355250" cy="354550"/>
          </a:xfrm>
        </p:grpSpPr>
        <p:sp>
          <p:nvSpPr>
            <p:cNvPr id="9780" name="Google Shape;9780;p66"/>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66"/>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66"/>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6"/>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4" name="Google Shape;9784;p66"/>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6"/>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6" name="Google Shape;9786;p66"/>
          <p:cNvGrpSpPr/>
          <p:nvPr/>
        </p:nvGrpSpPr>
        <p:grpSpPr>
          <a:xfrm>
            <a:off x="5774096" y="2549397"/>
            <a:ext cx="299736" cy="343849"/>
            <a:chOff x="-9570950" y="1622100"/>
            <a:chExt cx="310350" cy="356025"/>
          </a:xfrm>
        </p:grpSpPr>
        <p:sp>
          <p:nvSpPr>
            <p:cNvPr id="9787" name="Google Shape;9787;p66"/>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66"/>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9" name="Google Shape;9789;p66"/>
          <p:cNvGrpSpPr/>
          <p:nvPr/>
        </p:nvGrpSpPr>
        <p:grpSpPr>
          <a:xfrm>
            <a:off x="5752800" y="2958353"/>
            <a:ext cx="342328" cy="341579"/>
            <a:chOff x="-9594575" y="2056875"/>
            <a:chExt cx="354450" cy="353675"/>
          </a:xfrm>
        </p:grpSpPr>
        <p:sp>
          <p:nvSpPr>
            <p:cNvPr id="9790" name="Google Shape;9790;p66"/>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6"/>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6"/>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3" name="Google Shape;9793;p66"/>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4" name="Google Shape;9794;p66"/>
          <p:cNvGrpSpPr/>
          <p:nvPr/>
        </p:nvGrpSpPr>
        <p:grpSpPr>
          <a:xfrm>
            <a:off x="6208482" y="1303693"/>
            <a:ext cx="342328" cy="340807"/>
            <a:chOff x="-12661600" y="1640225"/>
            <a:chExt cx="354450" cy="352875"/>
          </a:xfrm>
        </p:grpSpPr>
        <p:sp>
          <p:nvSpPr>
            <p:cNvPr id="9795" name="Google Shape;9795;p66"/>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6"/>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6"/>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8" name="Google Shape;9798;p66"/>
          <p:cNvGrpSpPr/>
          <p:nvPr/>
        </p:nvGrpSpPr>
        <p:grpSpPr>
          <a:xfrm>
            <a:off x="6208857" y="1732231"/>
            <a:ext cx="341579" cy="299374"/>
            <a:chOff x="-12660025" y="2096250"/>
            <a:chExt cx="353675" cy="309975"/>
          </a:xfrm>
        </p:grpSpPr>
        <p:sp>
          <p:nvSpPr>
            <p:cNvPr id="9799" name="Google Shape;9799;p66"/>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6"/>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6"/>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6"/>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6"/>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6"/>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66"/>
          <p:cNvGrpSpPr/>
          <p:nvPr/>
        </p:nvGrpSpPr>
        <p:grpSpPr>
          <a:xfrm>
            <a:off x="6207335" y="2119527"/>
            <a:ext cx="344622" cy="341941"/>
            <a:chOff x="-12663175" y="2506800"/>
            <a:chExt cx="356825" cy="354050"/>
          </a:xfrm>
        </p:grpSpPr>
        <p:sp>
          <p:nvSpPr>
            <p:cNvPr id="9806" name="Google Shape;9806;p66"/>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6"/>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6"/>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6"/>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66"/>
          <p:cNvGrpSpPr/>
          <p:nvPr/>
        </p:nvGrpSpPr>
        <p:grpSpPr>
          <a:xfrm>
            <a:off x="8022468" y="1303307"/>
            <a:ext cx="340807" cy="341579"/>
            <a:chOff x="-10896525" y="1663050"/>
            <a:chExt cx="352875" cy="353675"/>
          </a:xfrm>
        </p:grpSpPr>
        <p:sp>
          <p:nvSpPr>
            <p:cNvPr id="9811" name="Google Shape;9811;p66"/>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6"/>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3" name="Google Shape;9813;p66"/>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4" name="Google Shape;9814;p66"/>
          <p:cNvGrpSpPr/>
          <p:nvPr/>
        </p:nvGrpSpPr>
        <p:grpSpPr>
          <a:xfrm>
            <a:off x="8022082" y="2130742"/>
            <a:ext cx="341579" cy="319511"/>
            <a:chOff x="-10898100" y="2542050"/>
            <a:chExt cx="353675" cy="330825"/>
          </a:xfrm>
        </p:grpSpPr>
        <p:sp>
          <p:nvSpPr>
            <p:cNvPr id="9815" name="Google Shape;9815;p66"/>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6"/>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6"/>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6"/>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6"/>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6"/>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1" name="Google Shape;9821;p66"/>
          <p:cNvGrpSpPr/>
          <p:nvPr/>
        </p:nvGrpSpPr>
        <p:grpSpPr>
          <a:xfrm>
            <a:off x="6209617" y="2551607"/>
            <a:ext cx="340058" cy="339430"/>
            <a:chOff x="-9157450" y="1622750"/>
            <a:chExt cx="352100" cy="351450"/>
          </a:xfrm>
        </p:grpSpPr>
        <p:sp>
          <p:nvSpPr>
            <p:cNvPr id="9822" name="Google Shape;9822;p66"/>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6"/>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66"/>
          <p:cNvGrpSpPr/>
          <p:nvPr/>
        </p:nvGrpSpPr>
        <p:grpSpPr>
          <a:xfrm>
            <a:off x="6247658" y="2959874"/>
            <a:ext cx="263977" cy="338537"/>
            <a:chOff x="-9119650" y="2056875"/>
            <a:chExt cx="273325" cy="350525"/>
          </a:xfrm>
        </p:grpSpPr>
        <p:sp>
          <p:nvSpPr>
            <p:cNvPr id="9825" name="Google Shape;9825;p66"/>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6"/>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7" name="Google Shape;9827;p66"/>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66"/>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29" name="Google Shape;9829;p66"/>
          <p:cNvGrpSpPr/>
          <p:nvPr/>
        </p:nvGrpSpPr>
        <p:grpSpPr>
          <a:xfrm>
            <a:off x="7576790" y="2989279"/>
            <a:ext cx="343094" cy="341569"/>
            <a:chOff x="6001575" y="3119050"/>
            <a:chExt cx="315025" cy="313625"/>
          </a:xfrm>
        </p:grpSpPr>
        <p:sp>
          <p:nvSpPr>
            <p:cNvPr id="9830" name="Google Shape;9830;p66"/>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6"/>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35" name="Shape 9835"/>
        <p:cNvGrpSpPr/>
        <p:nvPr/>
      </p:nvGrpSpPr>
      <p:grpSpPr>
        <a:xfrm>
          <a:off x="0" y="0"/>
          <a:ext cx="0" cy="0"/>
          <a:chOff x="0" y="0"/>
          <a:chExt cx="0" cy="0"/>
        </a:xfrm>
      </p:grpSpPr>
      <p:sp>
        <p:nvSpPr>
          <p:cNvPr id="9836" name="Google Shape;9836;p67"/>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7" name="Google Shape;9837;p67"/>
          <p:cNvGrpSpPr/>
          <p:nvPr/>
        </p:nvGrpSpPr>
        <p:grpSpPr>
          <a:xfrm>
            <a:off x="829227" y="2273195"/>
            <a:ext cx="476329" cy="476213"/>
            <a:chOff x="-21298675" y="2414425"/>
            <a:chExt cx="306400" cy="306325"/>
          </a:xfrm>
        </p:grpSpPr>
        <p:sp>
          <p:nvSpPr>
            <p:cNvPr id="9838" name="Google Shape;9838;p67"/>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7"/>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7"/>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1" name="Google Shape;9841;p67"/>
          <p:cNvGrpSpPr/>
          <p:nvPr/>
        </p:nvGrpSpPr>
        <p:grpSpPr>
          <a:xfrm>
            <a:off x="828605" y="2865128"/>
            <a:ext cx="477573" cy="445432"/>
            <a:chOff x="-21299475" y="2798025"/>
            <a:chExt cx="307200" cy="286525"/>
          </a:xfrm>
        </p:grpSpPr>
        <p:sp>
          <p:nvSpPr>
            <p:cNvPr id="9842" name="Google Shape;9842;p67"/>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67"/>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7"/>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7"/>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7"/>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7"/>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7"/>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67"/>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67"/>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7"/>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7"/>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7"/>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4" name="Google Shape;9854;p67"/>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7"/>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7"/>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57" name="Google Shape;9857;p67"/>
          <p:cNvGrpSpPr/>
          <p:nvPr/>
        </p:nvGrpSpPr>
        <p:grpSpPr>
          <a:xfrm>
            <a:off x="6697960" y="1688917"/>
            <a:ext cx="413912" cy="472676"/>
            <a:chOff x="-17545650" y="2051350"/>
            <a:chExt cx="266250" cy="304050"/>
          </a:xfrm>
        </p:grpSpPr>
        <p:sp>
          <p:nvSpPr>
            <p:cNvPr id="9858" name="Google Shape;9858;p67"/>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67"/>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67"/>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7"/>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2" name="Google Shape;9862;p67"/>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3" name="Google Shape;9863;p67"/>
          <p:cNvGrpSpPr/>
          <p:nvPr/>
        </p:nvGrpSpPr>
        <p:grpSpPr>
          <a:xfrm>
            <a:off x="6668578" y="2865574"/>
            <a:ext cx="472676" cy="444538"/>
            <a:chOff x="-17565350" y="2809825"/>
            <a:chExt cx="304050" cy="285950"/>
          </a:xfrm>
        </p:grpSpPr>
        <p:sp>
          <p:nvSpPr>
            <p:cNvPr id="9864" name="Google Shape;9864;p67"/>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67"/>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67"/>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7"/>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7"/>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9" name="Google Shape;9869;p67"/>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7"/>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7"/>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2" name="Google Shape;9872;p67"/>
          <p:cNvGrpSpPr/>
          <p:nvPr/>
        </p:nvGrpSpPr>
        <p:grpSpPr>
          <a:xfrm>
            <a:off x="1441487" y="2850904"/>
            <a:ext cx="416283" cy="473881"/>
            <a:chOff x="-20904875" y="2788575"/>
            <a:chExt cx="267775" cy="304825"/>
          </a:xfrm>
        </p:grpSpPr>
        <p:sp>
          <p:nvSpPr>
            <p:cNvPr id="9873" name="Google Shape;9873;p67"/>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7"/>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5" name="Google Shape;9875;p67"/>
          <p:cNvGrpSpPr/>
          <p:nvPr/>
        </p:nvGrpSpPr>
        <p:grpSpPr>
          <a:xfrm>
            <a:off x="4381902" y="2275564"/>
            <a:ext cx="360045" cy="471471"/>
            <a:chOff x="-19006700" y="2434925"/>
            <a:chExt cx="231600" cy="303275"/>
          </a:xfrm>
        </p:grpSpPr>
        <p:sp>
          <p:nvSpPr>
            <p:cNvPr id="9876" name="Google Shape;9876;p67"/>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7"/>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7"/>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7"/>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0" name="Google Shape;9880;p67"/>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7"/>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2" name="Google Shape;9882;p67"/>
          <p:cNvGrpSpPr/>
          <p:nvPr/>
        </p:nvGrpSpPr>
        <p:grpSpPr>
          <a:xfrm>
            <a:off x="7260501" y="2289051"/>
            <a:ext cx="473881" cy="444499"/>
            <a:chOff x="-17190425" y="2435725"/>
            <a:chExt cx="304825" cy="285925"/>
          </a:xfrm>
        </p:grpSpPr>
        <p:sp>
          <p:nvSpPr>
            <p:cNvPr id="9883" name="Google Shape;9883;p67"/>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67"/>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7"/>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6" name="Google Shape;9886;p67"/>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7" name="Google Shape;9887;p67"/>
          <p:cNvGrpSpPr/>
          <p:nvPr/>
        </p:nvGrpSpPr>
        <p:grpSpPr>
          <a:xfrm>
            <a:off x="4915227" y="3444650"/>
            <a:ext cx="476329" cy="475086"/>
            <a:chOff x="-15719925" y="2416825"/>
            <a:chExt cx="306400" cy="305600"/>
          </a:xfrm>
        </p:grpSpPr>
        <p:sp>
          <p:nvSpPr>
            <p:cNvPr id="9888" name="Google Shape;9888;p67"/>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67"/>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67"/>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1" name="Google Shape;9891;p67"/>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7"/>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3" name="Google Shape;9893;p67"/>
          <p:cNvGrpSpPr/>
          <p:nvPr/>
        </p:nvGrpSpPr>
        <p:grpSpPr>
          <a:xfrm>
            <a:off x="2001521" y="2851506"/>
            <a:ext cx="479983" cy="472676"/>
            <a:chOff x="-20550425" y="2789350"/>
            <a:chExt cx="308750" cy="304050"/>
          </a:xfrm>
        </p:grpSpPr>
        <p:sp>
          <p:nvSpPr>
            <p:cNvPr id="9894" name="Google Shape;9894;p67"/>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67"/>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6" name="Google Shape;9896;p67"/>
          <p:cNvGrpSpPr/>
          <p:nvPr/>
        </p:nvGrpSpPr>
        <p:grpSpPr>
          <a:xfrm>
            <a:off x="4916888" y="1688158"/>
            <a:ext cx="473920" cy="474192"/>
            <a:chOff x="-18666450" y="2059825"/>
            <a:chExt cx="304850" cy="305025"/>
          </a:xfrm>
        </p:grpSpPr>
        <p:sp>
          <p:nvSpPr>
            <p:cNvPr id="9897" name="Google Shape;9897;p67"/>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7"/>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67"/>
          <p:cNvGrpSpPr/>
          <p:nvPr/>
        </p:nvGrpSpPr>
        <p:grpSpPr>
          <a:xfrm>
            <a:off x="4916286" y="2275584"/>
            <a:ext cx="475125" cy="471432"/>
            <a:chOff x="-18668025" y="2435725"/>
            <a:chExt cx="305625" cy="303250"/>
          </a:xfrm>
        </p:grpSpPr>
        <p:sp>
          <p:nvSpPr>
            <p:cNvPr id="9900" name="Google Shape;9900;p67"/>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7"/>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2" name="Google Shape;9902;p67"/>
          <p:cNvGrpSpPr/>
          <p:nvPr/>
        </p:nvGrpSpPr>
        <p:grpSpPr>
          <a:xfrm>
            <a:off x="4915683" y="2850902"/>
            <a:ext cx="476329" cy="473881"/>
            <a:chOff x="-18668800" y="2807475"/>
            <a:chExt cx="306400" cy="304825"/>
          </a:xfrm>
        </p:grpSpPr>
        <p:sp>
          <p:nvSpPr>
            <p:cNvPr id="9903" name="Google Shape;9903;p67"/>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67"/>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67"/>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7"/>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7"/>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7"/>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7"/>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7"/>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7"/>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67"/>
          <p:cNvGrpSpPr/>
          <p:nvPr/>
        </p:nvGrpSpPr>
        <p:grpSpPr>
          <a:xfrm>
            <a:off x="7869652" y="1687693"/>
            <a:ext cx="416361" cy="475125"/>
            <a:chOff x="-16798200" y="2050575"/>
            <a:chExt cx="267825" cy="305625"/>
          </a:xfrm>
        </p:grpSpPr>
        <p:sp>
          <p:nvSpPr>
            <p:cNvPr id="9913" name="Google Shape;9913;p67"/>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7"/>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7"/>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6" name="Google Shape;9916;p67"/>
          <p:cNvGrpSpPr/>
          <p:nvPr/>
        </p:nvGrpSpPr>
        <p:grpSpPr>
          <a:xfrm>
            <a:off x="7840270" y="2852127"/>
            <a:ext cx="475125" cy="471432"/>
            <a:chOff x="-16817100" y="2801175"/>
            <a:chExt cx="305625" cy="303250"/>
          </a:xfrm>
        </p:grpSpPr>
        <p:sp>
          <p:nvSpPr>
            <p:cNvPr id="9917" name="Google Shape;9917;p67"/>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7"/>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7"/>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7"/>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7"/>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67"/>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67"/>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7"/>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67"/>
          <p:cNvGrpSpPr/>
          <p:nvPr/>
        </p:nvGrpSpPr>
        <p:grpSpPr>
          <a:xfrm>
            <a:off x="7247390" y="3444614"/>
            <a:ext cx="476329" cy="475125"/>
            <a:chOff x="-15717575" y="2786200"/>
            <a:chExt cx="306400" cy="305625"/>
          </a:xfrm>
        </p:grpSpPr>
        <p:sp>
          <p:nvSpPr>
            <p:cNvPr id="9926" name="Google Shape;9926;p67"/>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67"/>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7"/>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7"/>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7"/>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67"/>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67"/>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67"/>
          <p:cNvGrpSpPr/>
          <p:nvPr/>
        </p:nvGrpSpPr>
        <p:grpSpPr>
          <a:xfrm>
            <a:off x="2584963" y="1688296"/>
            <a:ext cx="475125" cy="473920"/>
            <a:chOff x="-20173175" y="2038750"/>
            <a:chExt cx="305625" cy="304850"/>
          </a:xfrm>
        </p:grpSpPr>
        <p:sp>
          <p:nvSpPr>
            <p:cNvPr id="9934" name="Google Shape;9934;p67"/>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7"/>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67"/>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67"/>
          <p:cNvGrpSpPr/>
          <p:nvPr/>
        </p:nvGrpSpPr>
        <p:grpSpPr>
          <a:xfrm>
            <a:off x="2586187" y="2850282"/>
            <a:ext cx="472676" cy="475125"/>
            <a:chOff x="-20173175" y="2787775"/>
            <a:chExt cx="304050" cy="305625"/>
          </a:xfrm>
        </p:grpSpPr>
        <p:sp>
          <p:nvSpPr>
            <p:cNvPr id="9938" name="Google Shape;9938;p67"/>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7"/>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7"/>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7"/>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7"/>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7"/>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7"/>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5" name="Google Shape;9945;p67"/>
          <p:cNvGrpSpPr/>
          <p:nvPr/>
        </p:nvGrpSpPr>
        <p:grpSpPr>
          <a:xfrm>
            <a:off x="5511171" y="2275564"/>
            <a:ext cx="473881" cy="471471"/>
            <a:chOff x="-18294675" y="2434925"/>
            <a:chExt cx="304825" cy="303275"/>
          </a:xfrm>
        </p:grpSpPr>
        <p:sp>
          <p:nvSpPr>
            <p:cNvPr id="9946" name="Google Shape;9946;p67"/>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67"/>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7"/>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67"/>
          <p:cNvGrpSpPr/>
          <p:nvPr/>
        </p:nvGrpSpPr>
        <p:grpSpPr>
          <a:xfrm>
            <a:off x="5567487" y="2852107"/>
            <a:ext cx="361250" cy="471471"/>
            <a:chOff x="-18258450" y="2809825"/>
            <a:chExt cx="232375" cy="303275"/>
          </a:xfrm>
        </p:grpSpPr>
        <p:sp>
          <p:nvSpPr>
            <p:cNvPr id="9950" name="Google Shape;9950;p67"/>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7"/>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7"/>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3" name="Google Shape;9953;p67"/>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4" name="Google Shape;9954;p67"/>
          <p:cNvGrpSpPr/>
          <p:nvPr/>
        </p:nvGrpSpPr>
        <p:grpSpPr>
          <a:xfrm>
            <a:off x="3777686" y="3445233"/>
            <a:ext cx="415117" cy="473920"/>
            <a:chOff x="-16422500" y="2425450"/>
            <a:chExt cx="267025" cy="304850"/>
          </a:xfrm>
        </p:grpSpPr>
        <p:sp>
          <p:nvSpPr>
            <p:cNvPr id="9955" name="Google Shape;9955;p67"/>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7"/>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7"/>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8" name="Google Shape;9958;p67"/>
          <p:cNvGrpSpPr/>
          <p:nvPr/>
        </p:nvGrpSpPr>
        <p:grpSpPr>
          <a:xfrm>
            <a:off x="6080447" y="3445838"/>
            <a:ext cx="473920" cy="472676"/>
            <a:chOff x="-16442200" y="2801175"/>
            <a:chExt cx="304850" cy="304050"/>
          </a:xfrm>
        </p:grpSpPr>
        <p:sp>
          <p:nvSpPr>
            <p:cNvPr id="9959" name="Google Shape;9959;p67"/>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7"/>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7"/>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2" name="Google Shape;9962;p67"/>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7"/>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4" name="Google Shape;9964;p67"/>
          <p:cNvGrpSpPr/>
          <p:nvPr/>
        </p:nvGrpSpPr>
        <p:grpSpPr>
          <a:xfrm>
            <a:off x="3156161" y="2276343"/>
            <a:ext cx="481265" cy="469917"/>
            <a:chOff x="-19802200" y="2416025"/>
            <a:chExt cx="309575" cy="302275"/>
          </a:xfrm>
        </p:grpSpPr>
        <p:sp>
          <p:nvSpPr>
            <p:cNvPr id="9965" name="Google Shape;9965;p67"/>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7"/>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7"/>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7"/>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7"/>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0" name="Google Shape;9970;p67"/>
          <p:cNvGrpSpPr/>
          <p:nvPr/>
        </p:nvGrpSpPr>
        <p:grpSpPr>
          <a:xfrm>
            <a:off x="3159232" y="2851506"/>
            <a:ext cx="475125" cy="472676"/>
            <a:chOff x="-19801400" y="2788575"/>
            <a:chExt cx="305625" cy="304050"/>
          </a:xfrm>
        </p:grpSpPr>
        <p:sp>
          <p:nvSpPr>
            <p:cNvPr id="9971" name="Google Shape;9971;p67"/>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7"/>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7"/>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7"/>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7"/>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7"/>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67"/>
          <p:cNvGrpSpPr/>
          <p:nvPr/>
        </p:nvGrpSpPr>
        <p:grpSpPr>
          <a:xfrm>
            <a:off x="6114308" y="1688916"/>
            <a:ext cx="422463" cy="472676"/>
            <a:chOff x="-17903225" y="2060800"/>
            <a:chExt cx="271750" cy="304050"/>
          </a:xfrm>
        </p:grpSpPr>
        <p:sp>
          <p:nvSpPr>
            <p:cNvPr id="9978" name="Google Shape;9978;p67"/>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67"/>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7"/>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1" name="Google Shape;9981;p67"/>
          <p:cNvGrpSpPr/>
          <p:nvPr/>
        </p:nvGrpSpPr>
        <p:grpSpPr>
          <a:xfrm>
            <a:off x="6088599" y="2274962"/>
            <a:ext cx="473881" cy="472676"/>
            <a:chOff x="-17918975" y="2435725"/>
            <a:chExt cx="304825" cy="304050"/>
          </a:xfrm>
        </p:grpSpPr>
        <p:sp>
          <p:nvSpPr>
            <p:cNvPr id="9982" name="Google Shape;9982;p67"/>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67"/>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4" name="Google Shape;9984;p67"/>
          <p:cNvGrpSpPr/>
          <p:nvPr/>
        </p:nvGrpSpPr>
        <p:grpSpPr>
          <a:xfrm>
            <a:off x="6117359" y="2852729"/>
            <a:ext cx="416361" cy="470228"/>
            <a:chOff x="-17899300" y="2810625"/>
            <a:chExt cx="267825" cy="302475"/>
          </a:xfrm>
        </p:grpSpPr>
        <p:sp>
          <p:nvSpPr>
            <p:cNvPr id="9985" name="Google Shape;9985;p67"/>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67"/>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67"/>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8" name="Google Shape;9988;p67"/>
          <p:cNvGrpSpPr/>
          <p:nvPr/>
        </p:nvGrpSpPr>
        <p:grpSpPr>
          <a:xfrm>
            <a:off x="2023212" y="3461166"/>
            <a:ext cx="472676" cy="442089"/>
            <a:chOff x="-16066500" y="2060800"/>
            <a:chExt cx="304050" cy="284375"/>
          </a:xfrm>
        </p:grpSpPr>
        <p:sp>
          <p:nvSpPr>
            <p:cNvPr id="9989" name="Google Shape;9989;p67"/>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7"/>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7"/>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67"/>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67"/>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4" name="Google Shape;9994;p67"/>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67"/>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67"/>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7" name="Google Shape;9997;p67"/>
          <p:cNvGrpSpPr/>
          <p:nvPr/>
        </p:nvGrpSpPr>
        <p:grpSpPr>
          <a:xfrm>
            <a:off x="7907919" y="2297751"/>
            <a:ext cx="368362" cy="419314"/>
            <a:chOff x="4995050" y="3245650"/>
            <a:chExt cx="236950" cy="269725"/>
          </a:xfrm>
        </p:grpSpPr>
        <p:sp>
          <p:nvSpPr>
            <p:cNvPr id="9998" name="Google Shape;9998;p67"/>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7"/>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7"/>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1" name="Google Shape;10001;p67"/>
            <p:cNvGrpSpPr/>
            <p:nvPr/>
          </p:nvGrpSpPr>
          <p:grpSpPr>
            <a:xfrm>
              <a:off x="4995050" y="3245650"/>
              <a:ext cx="236950" cy="269725"/>
              <a:chOff x="4995050" y="3245650"/>
              <a:chExt cx="236950" cy="269725"/>
            </a:xfrm>
          </p:grpSpPr>
          <p:sp>
            <p:nvSpPr>
              <p:cNvPr id="10002" name="Google Shape;10002;p67"/>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7"/>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04" name="Google Shape;10004;p67"/>
          <p:cNvGrpSpPr/>
          <p:nvPr/>
        </p:nvGrpSpPr>
        <p:grpSpPr>
          <a:xfrm>
            <a:off x="5507712" y="1689744"/>
            <a:ext cx="483749" cy="481292"/>
            <a:chOff x="4724650" y="2885700"/>
            <a:chExt cx="270750" cy="269375"/>
          </a:xfrm>
        </p:grpSpPr>
        <p:sp>
          <p:nvSpPr>
            <p:cNvPr id="10005" name="Google Shape;10005;p67"/>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67"/>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67"/>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7"/>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7"/>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7"/>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7"/>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67"/>
          <p:cNvGrpSpPr/>
          <p:nvPr/>
        </p:nvGrpSpPr>
        <p:grpSpPr>
          <a:xfrm>
            <a:off x="4374817" y="1683870"/>
            <a:ext cx="389425" cy="467822"/>
            <a:chOff x="4459350" y="2882125"/>
            <a:chExt cx="228375" cy="274350"/>
          </a:xfrm>
        </p:grpSpPr>
        <p:sp>
          <p:nvSpPr>
            <p:cNvPr id="10013" name="Google Shape;10013;p67"/>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7"/>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7"/>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7"/>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7"/>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018" name="Google Shape;10018;p67"/>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019" name="Google Shape;10019;p6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23" name="Shape 10023"/>
        <p:cNvGrpSpPr/>
        <p:nvPr/>
      </p:nvGrpSpPr>
      <p:grpSpPr>
        <a:xfrm>
          <a:off x="0" y="0"/>
          <a:ext cx="0" cy="0"/>
          <a:chOff x="0" y="0"/>
          <a:chExt cx="0" cy="0"/>
        </a:xfrm>
      </p:grpSpPr>
      <p:sp>
        <p:nvSpPr>
          <p:cNvPr id="10024" name="Google Shape;10024;p6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025" name="Google Shape;10025;p68"/>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6" name="Google Shape;10026;p68"/>
          <p:cNvGrpSpPr/>
          <p:nvPr/>
        </p:nvGrpSpPr>
        <p:grpSpPr>
          <a:xfrm>
            <a:off x="835580" y="2140412"/>
            <a:ext cx="426462" cy="420796"/>
            <a:chOff x="-6713450" y="2397900"/>
            <a:chExt cx="295375" cy="291450"/>
          </a:xfrm>
        </p:grpSpPr>
        <p:sp>
          <p:nvSpPr>
            <p:cNvPr id="10027" name="Google Shape;10027;p68"/>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8"/>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9" name="Google Shape;10029;p68"/>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0" name="Google Shape;10030;p68"/>
          <p:cNvGrpSpPr/>
          <p:nvPr/>
        </p:nvGrpSpPr>
        <p:grpSpPr>
          <a:xfrm>
            <a:off x="3540341" y="1631401"/>
            <a:ext cx="423069" cy="420507"/>
            <a:chOff x="-4932650" y="2046625"/>
            <a:chExt cx="293025" cy="291250"/>
          </a:xfrm>
        </p:grpSpPr>
        <p:sp>
          <p:nvSpPr>
            <p:cNvPr id="10031" name="Google Shape;10031;p68"/>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8"/>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3" name="Google Shape;10033;p68"/>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4" name="Google Shape;10034;p68"/>
          <p:cNvGrpSpPr/>
          <p:nvPr/>
        </p:nvGrpSpPr>
        <p:grpSpPr>
          <a:xfrm>
            <a:off x="3552272" y="2660957"/>
            <a:ext cx="423069" cy="420796"/>
            <a:chOff x="-4931075" y="2765725"/>
            <a:chExt cx="293025" cy="291450"/>
          </a:xfrm>
        </p:grpSpPr>
        <p:sp>
          <p:nvSpPr>
            <p:cNvPr id="10035" name="Google Shape;10035;p68"/>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68"/>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7" name="Google Shape;10037;p68"/>
          <p:cNvGrpSpPr/>
          <p:nvPr/>
        </p:nvGrpSpPr>
        <p:grpSpPr>
          <a:xfrm>
            <a:off x="6257840" y="1656289"/>
            <a:ext cx="420796" cy="370732"/>
            <a:chOff x="-3137650" y="2067900"/>
            <a:chExt cx="291450" cy="256775"/>
          </a:xfrm>
        </p:grpSpPr>
        <p:sp>
          <p:nvSpPr>
            <p:cNvPr id="10038" name="Google Shape;10038;p68"/>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68"/>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68"/>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1" name="Google Shape;10041;p68"/>
          <p:cNvGrpSpPr/>
          <p:nvPr/>
        </p:nvGrpSpPr>
        <p:grpSpPr>
          <a:xfrm>
            <a:off x="6257840" y="2139926"/>
            <a:ext cx="420796" cy="421770"/>
            <a:chOff x="-3137650" y="2408950"/>
            <a:chExt cx="291450" cy="292125"/>
          </a:xfrm>
        </p:grpSpPr>
        <p:sp>
          <p:nvSpPr>
            <p:cNvPr id="10042" name="Google Shape;10042;p68"/>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8"/>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8"/>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8"/>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68"/>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68"/>
          <p:cNvGrpSpPr/>
          <p:nvPr/>
        </p:nvGrpSpPr>
        <p:grpSpPr>
          <a:xfrm>
            <a:off x="6269771" y="2685412"/>
            <a:ext cx="420796" cy="371887"/>
            <a:chOff x="-3137650" y="2787000"/>
            <a:chExt cx="291450" cy="257575"/>
          </a:xfrm>
        </p:grpSpPr>
        <p:sp>
          <p:nvSpPr>
            <p:cNvPr id="10048" name="Google Shape;10048;p68"/>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8"/>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68"/>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68"/>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8"/>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8"/>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8"/>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8"/>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6" name="Google Shape;10056;p68"/>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68"/>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68"/>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9" name="Google Shape;10059;p68"/>
          <p:cNvGrpSpPr/>
          <p:nvPr/>
        </p:nvGrpSpPr>
        <p:grpSpPr>
          <a:xfrm>
            <a:off x="1387948" y="2660397"/>
            <a:ext cx="421914" cy="421914"/>
            <a:chOff x="-6354300" y="2757075"/>
            <a:chExt cx="292225" cy="292225"/>
          </a:xfrm>
        </p:grpSpPr>
        <p:sp>
          <p:nvSpPr>
            <p:cNvPr id="10060" name="Google Shape;10060;p68"/>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68"/>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8"/>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8"/>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68"/>
          <p:cNvGrpSpPr/>
          <p:nvPr/>
        </p:nvGrpSpPr>
        <p:grpSpPr>
          <a:xfrm>
            <a:off x="4081951" y="1629560"/>
            <a:ext cx="424188" cy="424188"/>
            <a:chOff x="-4573475" y="2045850"/>
            <a:chExt cx="293800" cy="293800"/>
          </a:xfrm>
        </p:grpSpPr>
        <p:sp>
          <p:nvSpPr>
            <p:cNvPr id="10065" name="Google Shape;10065;p68"/>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68"/>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68"/>
          <p:cNvGrpSpPr/>
          <p:nvPr/>
        </p:nvGrpSpPr>
        <p:grpSpPr>
          <a:xfrm>
            <a:off x="4081374" y="2138699"/>
            <a:ext cx="425343" cy="424225"/>
            <a:chOff x="-4570325" y="2405775"/>
            <a:chExt cx="294600" cy="293825"/>
          </a:xfrm>
        </p:grpSpPr>
        <p:sp>
          <p:nvSpPr>
            <p:cNvPr id="10068" name="Google Shape;10068;p68"/>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8"/>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68"/>
          <p:cNvGrpSpPr/>
          <p:nvPr/>
        </p:nvGrpSpPr>
        <p:grpSpPr>
          <a:xfrm>
            <a:off x="4094442" y="2659838"/>
            <a:ext cx="423069" cy="423033"/>
            <a:chOff x="-4572700" y="2764950"/>
            <a:chExt cx="293025" cy="293000"/>
          </a:xfrm>
        </p:grpSpPr>
        <p:sp>
          <p:nvSpPr>
            <p:cNvPr id="10071" name="Google Shape;10071;p68"/>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8"/>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68"/>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68"/>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8"/>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6" name="Google Shape;10076;p68"/>
          <p:cNvGrpSpPr/>
          <p:nvPr/>
        </p:nvGrpSpPr>
        <p:grpSpPr>
          <a:xfrm>
            <a:off x="6813205" y="1631239"/>
            <a:ext cx="414840" cy="420832"/>
            <a:chOff x="-2777700" y="2049775"/>
            <a:chExt cx="287325" cy="291475"/>
          </a:xfrm>
        </p:grpSpPr>
        <p:sp>
          <p:nvSpPr>
            <p:cNvPr id="10077" name="Google Shape;10077;p68"/>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68"/>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8"/>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0" name="Google Shape;10080;p68"/>
          <p:cNvGrpSpPr/>
          <p:nvPr/>
        </p:nvGrpSpPr>
        <p:grpSpPr>
          <a:xfrm>
            <a:off x="6809667" y="2140431"/>
            <a:ext cx="421914" cy="420759"/>
            <a:chOff x="-2571737" y="2403625"/>
            <a:chExt cx="292225" cy="291425"/>
          </a:xfrm>
        </p:grpSpPr>
        <p:sp>
          <p:nvSpPr>
            <p:cNvPr id="10081" name="Google Shape;10081;p68"/>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8"/>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8"/>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8"/>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8"/>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8"/>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68"/>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8" name="Google Shape;10088;p68"/>
          <p:cNvGrpSpPr/>
          <p:nvPr/>
        </p:nvGrpSpPr>
        <p:grpSpPr>
          <a:xfrm>
            <a:off x="6809667" y="2661534"/>
            <a:ext cx="421914" cy="419640"/>
            <a:chOff x="-2571737" y="2764550"/>
            <a:chExt cx="292225" cy="290650"/>
          </a:xfrm>
        </p:grpSpPr>
        <p:sp>
          <p:nvSpPr>
            <p:cNvPr id="10089" name="Google Shape;10089;p68"/>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8"/>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8"/>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2" name="Google Shape;10092;p68"/>
          <p:cNvGrpSpPr/>
          <p:nvPr/>
        </p:nvGrpSpPr>
        <p:grpSpPr>
          <a:xfrm>
            <a:off x="3009168" y="3230538"/>
            <a:ext cx="421914" cy="423864"/>
            <a:chOff x="-1333975" y="2365850"/>
            <a:chExt cx="292225" cy="293575"/>
          </a:xfrm>
        </p:grpSpPr>
        <p:sp>
          <p:nvSpPr>
            <p:cNvPr id="10093" name="Google Shape;10093;p68"/>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8"/>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8"/>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68"/>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68"/>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8"/>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68"/>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68"/>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1" name="Google Shape;10101;p68"/>
          <p:cNvGrpSpPr/>
          <p:nvPr/>
        </p:nvGrpSpPr>
        <p:grpSpPr>
          <a:xfrm>
            <a:off x="1942643" y="2660397"/>
            <a:ext cx="398020" cy="421914"/>
            <a:chOff x="-5995925" y="2757850"/>
            <a:chExt cx="275675" cy="292225"/>
          </a:xfrm>
        </p:grpSpPr>
        <p:sp>
          <p:nvSpPr>
            <p:cNvPr id="10102" name="Google Shape;10102;p68"/>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8"/>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8"/>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8"/>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8"/>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8"/>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8"/>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8"/>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8"/>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1" name="Google Shape;10111;p68"/>
          <p:cNvGrpSpPr/>
          <p:nvPr/>
        </p:nvGrpSpPr>
        <p:grpSpPr>
          <a:xfrm>
            <a:off x="4622930" y="1631816"/>
            <a:ext cx="421951" cy="419677"/>
            <a:chOff x="-4211975" y="2046625"/>
            <a:chExt cx="292250" cy="290675"/>
          </a:xfrm>
        </p:grpSpPr>
        <p:sp>
          <p:nvSpPr>
            <p:cNvPr id="10112" name="Google Shape;10112;p68"/>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8"/>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4" name="Google Shape;10114;p68"/>
          <p:cNvGrpSpPr/>
          <p:nvPr/>
        </p:nvGrpSpPr>
        <p:grpSpPr>
          <a:xfrm>
            <a:off x="4672976" y="2138699"/>
            <a:ext cx="321859" cy="424225"/>
            <a:chOff x="-4178875" y="2405775"/>
            <a:chExt cx="222925" cy="293825"/>
          </a:xfrm>
        </p:grpSpPr>
        <p:sp>
          <p:nvSpPr>
            <p:cNvPr id="10115" name="Google Shape;10115;p68"/>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68"/>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68"/>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8" name="Google Shape;10118;p68"/>
          <p:cNvGrpSpPr/>
          <p:nvPr/>
        </p:nvGrpSpPr>
        <p:grpSpPr>
          <a:xfrm>
            <a:off x="4635439" y="2673483"/>
            <a:ext cx="420796" cy="395746"/>
            <a:chOff x="-4211975" y="2783850"/>
            <a:chExt cx="291450" cy="274100"/>
          </a:xfrm>
        </p:grpSpPr>
        <p:sp>
          <p:nvSpPr>
            <p:cNvPr id="10119" name="Google Shape;10119;p68"/>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8"/>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8"/>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2" name="Google Shape;10122;p68"/>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3" name="Google Shape;10123;p68"/>
          <p:cNvGrpSpPr/>
          <p:nvPr/>
        </p:nvGrpSpPr>
        <p:grpSpPr>
          <a:xfrm>
            <a:off x="7340368" y="2140413"/>
            <a:ext cx="420796" cy="420796"/>
            <a:chOff x="-2419325" y="2408150"/>
            <a:chExt cx="291450" cy="291450"/>
          </a:xfrm>
        </p:grpSpPr>
        <p:sp>
          <p:nvSpPr>
            <p:cNvPr id="10124" name="Google Shape;10124;p68"/>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8"/>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8"/>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8"/>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8"/>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8"/>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8"/>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1" name="Google Shape;10131;p68"/>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2" name="Google Shape;10132;p68"/>
          <p:cNvGrpSpPr/>
          <p:nvPr/>
        </p:nvGrpSpPr>
        <p:grpSpPr>
          <a:xfrm>
            <a:off x="4661893" y="3231514"/>
            <a:ext cx="420796" cy="421914"/>
            <a:chOff x="-1333200" y="2770450"/>
            <a:chExt cx="291450" cy="292225"/>
          </a:xfrm>
        </p:grpSpPr>
        <p:sp>
          <p:nvSpPr>
            <p:cNvPr id="10133" name="Google Shape;10133;p68"/>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8"/>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5" name="Google Shape;10135;p68"/>
          <p:cNvGrpSpPr/>
          <p:nvPr/>
        </p:nvGrpSpPr>
        <p:grpSpPr>
          <a:xfrm>
            <a:off x="2458506" y="1631256"/>
            <a:ext cx="423069" cy="420796"/>
            <a:chOff x="-5635200" y="2037975"/>
            <a:chExt cx="293025" cy="291450"/>
          </a:xfrm>
        </p:grpSpPr>
        <p:sp>
          <p:nvSpPr>
            <p:cNvPr id="10136" name="Google Shape;10136;p68"/>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8"/>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68"/>
          <p:cNvGrpSpPr/>
          <p:nvPr/>
        </p:nvGrpSpPr>
        <p:grpSpPr>
          <a:xfrm>
            <a:off x="2456792" y="2140412"/>
            <a:ext cx="426499" cy="420796"/>
            <a:chOff x="-5637575" y="2397900"/>
            <a:chExt cx="295400" cy="291450"/>
          </a:xfrm>
        </p:grpSpPr>
        <p:sp>
          <p:nvSpPr>
            <p:cNvPr id="10139" name="Google Shape;10139;p68"/>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8"/>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8"/>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8"/>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8"/>
          <p:cNvGrpSpPr/>
          <p:nvPr/>
        </p:nvGrpSpPr>
        <p:grpSpPr>
          <a:xfrm>
            <a:off x="2470455" y="2660397"/>
            <a:ext cx="423033" cy="421914"/>
            <a:chOff x="-5635975" y="2757075"/>
            <a:chExt cx="293000" cy="292225"/>
          </a:xfrm>
        </p:grpSpPr>
        <p:sp>
          <p:nvSpPr>
            <p:cNvPr id="10144" name="Google Shape;10144;p68"/>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8"/>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68"/>
          <p:cNvGrpSpPr/>
          <p:nvPr/>
        </p:nvGrpSpPr>
        <p:grpSpPr>
          <a:xfrm>
            <a:off x="5154391" y="1631256"/>
            <a:ext cx="423069" cy="420796"/>
            <a:chOff x="-3854375" y="2046625"/>
            <a:chExt cx="293025" cy="291450"/>
          </a:xfrm>
        </p:grpSpPr>
        <p:sp>
          <p:nvSpPr>
            <p:cNvPr id="10147" name="Google Shape;10147;p68"/>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8"/>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8"/>
          <p:cNvGrpSpPr/>
          <p:nvPr/>
        </p:nvGrpSpPr>
        <p:grpSpPr>
          <a:xfrm>
            <a:off x="5153254" y="2138717"/>
            <a:ext cx="425343" cy="424188"/>
            <a:chOff x="-3854375" y="2405000"/>
            <a:chExt cx="294600" cy="293800"/>
          </a:xfrm>
        </p:grpSpPr>
        <p:sp>
          <p:nvSpPr>
            <p:cNvPr id="10150" name="Google Shape;10150;p68"/>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8"/>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68"/>
          <p:cNvGrpSpPr/>
          <p:nvPr/>
        </p:nvGrpSpPr>
        <p:grpSpPr>
          <a:xfrm>
            <a:off x="5167459" y="2659838"/>
            <a:ext cx="420796" cy="423033"/>
            <a:chOff x="-3852025" y="2764950"/>
            <a:chExt cx="291450" cy="293000"/>
          </a:xfrm>
        </p:grpSpPr>
        <p:sp>
          <p:nvSpPr>
            <p:cNvPr id="10153" name="Google Shape;10153;p68"/>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68"/>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5" name="Google Shape;10155;p68"/>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8"/>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7" name="Google Shape;10157;p68"/>
          <p:cNvGrpSpPr/>
          <p:nvPr/>
        </p:nvGrpSpPr>
        <p:grpSpPr>
          <a:xfrm>
            <a:off x="7890048" y="2660398"/>
            <a:ext cx="420796" cy="421914"/>
            <a:chOff x="-2060175" y="2768875"/>
            <a:chExt cx="291450" cy="292225"/>
          </a:xfrm>
        </p:grpSpPr>
        <p:sp>
          <p:nvSpPr>
            <p:cNvPr id="10158" name="Google Shape;10158;p68"/>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8"/>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0" name="Google Shape;10160;p68"/>
          <p:cNvGrpSpPr/>
          <p:nvPr/>
        </p:nvGrpSpPr>
        <p:grpSpPr>
          <a:xfrm>
            <a:off x="1903657" y="3232071"/>
            <a:ext cx="421914" cy="420796"/>
            <a:chOff x="-937025" y="2064750"/>
            <a:chExt cx="292225" cy="291450"/>
          </a:xfrm>
        </p:grpSpPr>
        <p:sp>
          <p:nvSpPr>
            <p:cNvPr id="10161" name="Google Shape;10161;p68"/>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8"/>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8"/>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4" name="Google Shape;10164;p68"/>
          <p:cNvGrpSpPr/>
          <p:nvPr/>
        </p:nvGrpSpPr>
        <p:grpSpPr>
          <a:xfrm>
            <a:off x="3006820" y="1630697"/>
            <a:ext cx="421951" cy="421914"/>
            <a:chOff x="-5276050" y="2037975"/>
            <a:chExt cx="292250" cy="292225"/>
          </a:xfrm>
        </p:grpSpPr>
        <p:sp>
          <p:nvSpPr>
            <p:cNvPr id="10165" name="Google Shape;10165;p68"/>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68"/>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68"/>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68" name="Google Shape;10168;p68"/>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8"/>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70" name="Google Shape;10170;p68"/>
          <p:cNvGrpSpPr/>
          <p:nvPr/>
        </p:nvGrpSpPr>
        <p:grpSpPr>
          <a:xfrm>
            <a:off x="5765634" y="1631256"/>
            <a:ext cx="324133" cy="420796"/>
            <a:chOff x="-3462150" y="2046625"/>
            <a:chExt cx="224500" cy="291450"/>
          </a:xfrm>
        </p:grpSpPr>
        <p:sp>
          <p:nvSpPr>
            <p:cNvPr id="10171" name="Google Shape;10171;p68"/>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8"/>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8"/>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8"/>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8"/>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8"/>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8"/>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8" name="Google Shape;10178;p68"/>
          <p:cNvGrpSpPr/>
          <p:nvPr/>
        </p:nvGrpSpPr>
        <p:grpSpPr>
          <a:xfrm>
            <a:off x="5741197" y="2139276"/>
            <a:ext cx="373006" cy="423069"/>
            <a:chOff x="-3478675" y="2405775"/>
            <a:chExt cx="258350" cy="293025"/>
          </a:xfrm>
        </p:grpSpPr>
        <p:sp>
          <p:nvSpPr>
            <p:cNvPr id="10179" name="Google Shape;10179;p68"/>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68"/>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8"/>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8"/>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68"/>
          <p:cNvGrpSpPr/>
          <p:nvPr/>
        </p:nvGrpSpPr>
        <p:grpSpPr>
          <a:xfrm>
            <a:off x="5803715" y="2660398"/>
            <a:ext cx="271831" cy="421914"/>
            <a:chOff x="-3443250" y="2765725"/>
            <a:chExt cx="188275" cy="292225"/>
          </a:xfrm>
        </p:grpSpPr>
        <p:sp>
          <p:nvSpPr>
            <p:cNvPr id="10184" name="Google Shape;10184;p68"/>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8"/>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8"/>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8"/>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68"/>
          <p:cNvGrpSpPr/>
          <p:nvPr/>
        </p:nvGrpSpPr>
        <p:grpSpPr>
          <a:xfrm>
            <a:off x="832612" y="3230934"/>
            <a:ext cx="371887" cy="423069"/>
            <a:chOff x="-1684475" y="2049000"/>
            <a:chExt cx="257575" cy="293025"/>
          </a:xfrm>
        </p:grpSpPr>
        <p:sp>
          <p:nvSpPr>
            <p:cNvPr id="10189" name="Google Shape;10189;p68"/>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8"/>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8"/>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68"/>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3" name="Google Shape;10193;p68"/>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4" name="Google Shape;10194;p68"/>
          <p:cNvGrpSpPr/>
          <p:nvPr/>
        </p:nvGrpSpPr>
        <p:grpSpPr>
          <a:xfrm>
            <a:off x="4122504" y="3231514"/>
            <a:ext cx="420796" cy="421914"/>
            <a:chOff x="-1700225" y="2768875"/>
            <a:chExt cx="291450" cy="292225"/>
          </a:xfrm>
        </p:grpSpPr>
        <p:sp>
          <p:nvSpPr>
            <p:cNvPr id="10195" name="Google Shape;10195;p68"/>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8"/>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68"/>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68"/>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68"/>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8"/>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1" name="Google Shape;10201;p68"/>
          <p:cNvGrpSpPr/>
          <p:nvPr/>
        </p:nvGrpSpPr>
        <p:grpSpPr>
          <a:xfrm>
            <a:off x="3590852" y="3230935"/>
            <a:ext cx="371887" cy="423069"/>
            <a:chOff x="-919700" y="2420750"/>
            <a:chExt cx="257575" cy="293025"/>
          </a:xfrm>
        </p:grpSpPr>
        <p:sp>
          <p:nvSpPr>
            <p:cNvPr id="10202" name="Google Shape;10202;p68"/>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8"/>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8"/>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5" name="Google Shape;10205;p68"/>
          <p:cNvGrpSpPr/>
          <p:nvPr/>
        </p:nvGrpSpPr>
        <p:grpSpPr>
          <a:xfrm>
            <a:off x="1926044" y="1645950"/>
            <a:ext cx="409531" cy="410617"/>
            <a:chOff x="6679825" y="2693700"/>
            <a:chExt cx="257875" cy="258575"/>
          </a:xfrm>
        </p:grpSpPr>
        <p:sp>
          <p:nvSpPr>
            <p:cNvPr id="10206" name="Google Shape;10206;p68"/>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68"/>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68"/>
          <p:cNvGrpSpPr/>
          <p:nvPr/>
        </p:nvGrpSpPr>
        <p:grpSpPr>
          <a:xfrm>
            <a:off x="1915618" y="2142110"/>
            <a:ext cx="420531" cy="417262"/>
            <a:chOff x="6790450" y="3119050"/>
            <a:chExt cx="262750" cy="260675"/>
          </a:xfrm>
        </p:grpSpPr>
        <p:sp>
          <p:nvSpPr>
            <p:cNvPr id="10209" name="Google Shape;10209;p68"/>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8"/>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8"/>
          <p:cNvGrpSpPr/>
          <p:nvPr/>
        </p:nvGrpSpPr>
        <p:grpSpPr>
          <a:xfrm>
            <a:off x="6542730" y="3755436"/>
            <a:ext cx="358093" cy="407391"/>
            <a:chOff x="7660859" y="2571753"/>
            <a:chExt cx="366561" cy="417024"/>
          </a:xfrm>
        </p:grpSpPr>
        <p:sp>
          <p:nvSpPr>
            <p:cNvPr id="10212" name="Google Shape;10212;p68"/>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8"/>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68"/>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5" name="Google Shape;10215;p68"/>
          <p:cNvGrpSpPr/>
          <p:nvPr/>
        </p:nvGrpSpPr>
        <p:grpSpPr>
          <a:xfrm>
            <a:off x="4077412" y="3755436"/>
            <a:ext cx="407391" cy="407391"/>
            <a:chOff x="5566722" y="2571753"/>
            <a:chExt cx="417024" cy="417024"/>
          </a:xfrm>
        </p:grpSpPr>
        <p:sp>
          <p:nvSpPr>
            <p:cNvPr id="10216" name="Google Shape;10216;p68"/>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8"/>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68"/>
          <p:cNvGrpSpPr/>
          <p:nvPr/>
        </p:nvGrpSpPr>
        <p:grpSpPr>
          <a:xfrm>
            <a:off x="4693744" y="3857692"/>
            <a:ext cx="407381" cy="202880"/>
            <a:chOff x="6090251" y="2676413"/>
            <a:chExt cx="417014" cy="207677"/>
          </a:xfrm>
        </p:grpSpPr>
        <p:sp>
          <p:nvSpPr>
            <p:cNvPr id="10219" name="Google Shape;10219;p68"/>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68"/>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68"/>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8"/>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3" name="Google Shape;10223;p68"/>
          <p:cNvGrpSpPr/>
          <p:nvPr/>
        </p:nvGrpSpPr>
        <p:grpSpPr>
          <a:xfrm>
            <a:off x="5926398" y="3755436"/>
            <a:ext cx="407391" cy="407391"/>
            <a:chOff x="7137330" y="2571753"/>
            <a:chExt cx="417024" cy="417024"/>
          </a:xfrm>
        </p:grpSpPr>
        <p:sp>
          <p:nvSpPr>
            <p:cNvPr id="10224" name="Google Shape;10224;p68"/>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68"/>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8"/>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68"/>
          <p:cNvGrpSpPr/>
          <p:nvPr/>
        </p:nvGrpSpPr>
        <p:grpSpPr>
          <a:xfrm>
            <a:off x="5310066" y="3755436"/>
            <a:ext cx="407391" cy="407391"/>
            <a:chOff x="6613801" y="2571753"/>
            <a:chExt cx="417024" cy="417024"/>
          </a:xfrm>
        </p:grpSpPr>
        <p:sp>
          <p:nvSpPr>
            <p:cNvPr id="10228" name="Google Shape;10228;p68"/>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8"/>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8"/>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8"/>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8"/>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68"/>
          <p:cNvGrpSpPr/>
          <p:nvPr/>
        </p:nvGrpSpPr>
        <p:grpSpPr>
          <a:xfrm>
            <a:off x="7896740" y="3238780"/>
            <a:ext cx="407411" cy="407411"/>
            <a:chOff x="2964567" y="2571753"/>
            <a:chExt cx="417045" cy="417045"/>
          </a:xfrm>
        </p:grpSpPr>
        <p:sp>
          <p:nvSpPr>
            <p:cNvPr id="10234" name="Google Shape;10234;p68"/>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68"/>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68"/>
          <p:cNvGrpSpPr/>
          <p:nvPr/>
        </p:nvGrpSpPr>
        <p:grpSpPr>
          <a:xfrm>
            <a:off x="1612062" y="3815897"/>
            <a:ext cx="407391" cy="286470"/>
            <a:chOff x="3476576" y="2633631"/>
            <a:chExt cx="417024" cy="293244"/>
          </a:xfrm>
        </p:grpSpPr>
        <p:sp>
          <p:nvSpPr>
            <p:cNvPr id="10237" name="Google Shape;10237;p68"/>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8"/>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68"/>
          <p:cNvGrpSpPr/>
          <p:nvPr/>
        </p:nvGrpSpPr>
        <p:grpSpPr>
          <a:xfrm>
            <a:off x="2228394" y="3755508"/>
            <a:ext cx="407411" cy="407248"/>
            <a:chOff x="3988564" y="2571836"/>
            <a:chExt cx="417045" cy="416878"/>
          </a:xfrm>
        </p:grpSpPr>
        <p:sp>
          <p:nvSpPr>
            <p:cNvPr id="10240" name="Google Shape;10240;p68"/>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68"/>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2" name="Google Shape;10242;p68"/>
          <p:cNvGrpSpPr/>
          <p:nvPr/>
        </p:nvGrpSpPr>
        <p:grpSpPr>
          <a:xfrm>
            <a:off x="2844747" y="3755436"/>
            <a:ext cx="407391" cy="407391"/>
            <a:chOff x="4500573" y="2571753"/>
            <a:chExt cx="417024" cy="417024"/>
          </a:xfrm>
        </p:grpSpPr>
        <p:sp>
          <p:nvSpPr>
            <p:cNvPr id="10243" name="Google Shape;10243;p68"/>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8"/>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68"/>
          <p:cNvGrpSpPr/>
          <p:nvPr/>
        </p:nvGrpSpPr>
        <p:grpSpPr>
          <a:xfrm>
            <a:off x="3461079" y="3755436"/>
            <a:ext cx="407391" cy="407391"/>
            <a:chOff x="5012603" y="2571753"/>
            <a:chExt cx="417024" cy="417024"/>
          </a:xfrm>
        </p:grpSpPr>
        <p:sp>
          <p:nvSpPr>
            <p:cNvPr id="10246" name="Google Shape;10246;p68"/>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8"/>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48" name="Google Shape;10248;p68"/>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49" name="Google Shape;10249;p68"/>
          <p:cNvGrpSpPr/>
          <p:nvPr/>
        </p:nvGrpSpPr>
        <p:grpSpPr>
          <a:xfrm>
            <a:off x="5721826" y="3238790"/>
            <a:ext cx="407432" cy="407391"/>
            <a:chOff x="812101" y="2571761"/>
            <a:chExt cx="417066" cy="417024"/>
          </a:xfrm>
        </p:grpSpPr>
        <p:sp>
          <p:nvSpPr>
            <p:cNvPr id="10250" name="Google Shape;10250;p68"/>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8"/>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8"/>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8"/>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4" name="Google Shape;10254;p68"/>
          <p:cNvGrpSpPr/>
          <p:nvPr/>
        </p:nvGrpSpPr>
        <p:grpSpPr>
          <a:xfrm>
            <a:off x="6242420" y="3238790"/>
            <a:ext cx="407391" cy="407391"/>
            <a:chOff x="1323129" y="2571761"/>
            <a:chExt cx="417024" cy="417024"/>
          </a:xfrm>
        </p:grpSpPr>
        <p:sp>
          <p:nvSpPr>
            <p:cNvPr id="10255" name="Google Shape;10255;p68"/>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8"/>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8"/>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8"/>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9" name="Google Shape;10259;p68"/>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0" name="Google Shape;10260;p68"/>
          <p:cNvGrpSpPr/>
          <p:nvPr/>
        </p:nvGrpSpPr>
        <p:grpSpPr>
          <a:xfrm>
            <a:off x="7378895" y="3238843"/>
            <a:ext cx="408023" cy="407411"/>
            <a:chOff x="2344476" y="2571761"/>
            <a:chExt cx="417671" cy="417045"/>
          </a:xfrm>
        </p:grpSpPr>
        <p:sp>
          <p:nvSpPr>
            <p:cNvPr id="10261" name="Google Shape;10261;p68"/>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8"/>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3" name="Google Shape;10263;p68"/>
          <p:cNvGrpSpPr/>
          <p:nvPr/>
        </p:nvGrpSpPr>
        <p:grpSpPr>
          <a:xfrm>
            <a:off x="7109755" y="3759535"/>
            <a:ext cx="399178" cy="399178"/>
            <a:chOff x="2038375" y="3798025"/>
            <a:chExt cx="841792" cy="841792"/>
          </a:xfrm>
        </p:grpSpPr>
        <p:sp>
          <p:nvSpPr>
            <p:cNvPr id="10264" name="Google Shape;10264;p68"/>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8"/>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3"/>
          <p:cNvSpPr txBox="1"/>
          <p:nvPr>
            <p:ph type="title"/>
          </p:nvPr>
        </p:nvSpPr>
        <p:spPr>
          <a:xfrm>
            <a:off x="713225" y="734725"/>
            <a:ext cx="37374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A PORTFOLIO</a:t>
            </a:r>
            <a:endParaRPr i="1"/>
          </a:p>
        </p:txBody>
      </p:sp>
      <p:sp>
        <p:nvSpPr>
          <p:cNvPr id="208" name="Google Shape;208;p33"/>
          <p:cNvSpPr txBox="1"/>
          <p:nvPr>
            <p:ph idx="1" type="subTitle"/>
          </p:nvPr>
        </p:nvSpPr>
        <p:spPr>
          <a:xfrm>
            <a:off x="713225" y="1878000"/>
            <a:ext cx="4337400" cy="253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portfolio is composed of three main elements:</a:t>
            </a:r>
            <a:endParaRPr/>
          </a:p>
          <a:p>
            <a:pPr indent="-304800" lvl="0" marL="457200" rtl="0" algn="l">
              <a:spcBef>
                <a:spcPts val="1000"/>
              </a:spcBef>
              <a:spcAft>
                <a:spcPts val="0"/>
              </a:spcAft>
              <a:buSzPts val="1200"/>
              <a:buChar char="●"/>
            </a:pPr>
            <a:r>
              <a:rPr b="1" lang="en"/>
              <a:t>Content</a:t>
            </a:r>
            <a:r>
              <a:rPr lang="en"/>
              <a:t>: this includes the actual work you want to showcase and can be anything from writing samples to photographs or videos</a:t>
            </a:r>
            <a:endParaRPr/>
          </a:p>
          <a:p>
            <a:pPr indent="-304800" lvl="0" marL="457200" rtl="0" algn="l">
              <a:spcBef>
                <a:spcPts val="1000"/>
              </a:spcBef>
              <a:spcAft>
                <a:spcPts val="0"/>
              </a:spcAft>
              <a:buSzPts val="1200"/>
              <a:buChar char="●"/>
            </a:pPr>
            <a:r>
              <a:rPr b="1" lang="en"/>
              <a:t>Design</a:t>
            </a:r>
            <a:r>
              <a:rPr lang="en"/>
              <a:t>: the design should reflect your personality and style while remaining professional. It should also make it easy to navigate the portfolio</a:t>
            </a:r>
            <a:endParaRPr/>
          </a:p>
          <a:p>
            <a:pPr indent="-304800" lvl="0" marL="457200" rtl="0" algn="l">
              <a:spcBef>
                <a:spcPts val="1000"/>
              </a:spcBef>
              <a:spcAft>
                <a:spcPts val="1000"/>
              </a:spcAft>
              <a:buSzPts val="1200"/>
              <a:buChar char="●"/>
            </a:pPr>
            <a:r>
              <a:rPr b="1" lang="en"/>
              <a:t>Summary</a:t>
            </a:r>
            <a:r>
              <a:rPr lang="en"/>
              <a:t>: a brief summary at the beginning of the portfolio will help provide an introduction to your work and give visitors a better understanding of yourself and what you have created</a:t>
            </a:r>
            <a:endParaRPr/>
          </a:p>
        </p:txBody>
      </p:sp>
      <p:pic>
        <p:nvPicPr>
          <p:cNvPr id="209" name="Google Shape;209;p33"/>
          <p:cNvPicPr preferRelativeResize="0"/>
          <p:nvPr>
            <p:ph idx="2" type="pic"/>
          </p:nvPr>
        </p:nvPicPr>
        <p:blipFill rotWithShape="1">
          <a:blip r:embed="rId3">
            <a:alphaModFix/>
          </a:blip>
          <a:srcRect b="1399" l="0" r="0" t="1399"/>
          <a:stretch/>
        </p:blipFill>
        <p:spPr>
          <a:xfrm>
            <a:off x="5806850" y="658413"/>
            <a:ext cx="2623926" cy="3826673"/>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69" name="Shape 10269"/>
        <p:cNvGrpSpPr/>
        <p:nvPr/>
      </p:nvGrpSpPr>
      <p:grpSpPr>
        <a:xfrm>
          <a:off x="0" y="0"/>
          <a:ext cx="0" cy="0"/>
          <a:chOff x="0" y="0"/>
          <a:chExt cx="0" cy="0"/>
        </a:xfrm>
      </p:grpSpPr>
      <p:pic>
        <p:nvPicPr>
          <p:cNvPr id="10270" name="Google Shape;10270;p6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THINGS TO INCLUDE IN YOUR PORTFOLIO</a:t>
            </a:r>
            <a:endParaRPr i="1"/>
          </a:p>
        </p:txBody>
      </p:sp>
      <p:sp>
        <p:nvSpPr>
          <p:cNvPr id="215" name="Google Shape;215;p34"/>
          <p:cNvSpPr txBox="1"/>
          <p:nvPr>
            <p:ph idx="4" type="subTitle"/>
          </p:nvPr>
        </p:nvSpPr>
        <p:spPr>
          <a:xfrm>
            <a:off x="713225" y="2494475"/>
            <a:ext cx="2106900" cy="74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Work samples</a:t>
            </a:r>
            <a:endParaRPr/>
          </a:p>
        </p:txBody>
      </p:sp>
      <p:sp>
        <p:nvSpPr>
          <p:cNvPr id="216" name="Google Shape;216;p34"/>
          <p:cNvSpPr txBox="1"/>
          <p:nvPr>
            <p:ph idx="5" type="subTitle"/>
          </p:nvPr>
        </p:nvSpPr>
        <p:spPr>
          <a:xfrm>
            <a:off x="3074433" y="2494475"/>
            <a:ext cx="2106900" cy="74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Skills</a:t>
            </a:r>
            <a:endParaRPr/>
          </a:p>
        </p:txBody>
      </p:sp>
      <p:sp>
        <p:nvSpPr>
          <p:cNvPr id="217" name="Google Shape;217;p34"/>
          <p:cNvSpPr txBox="1"/>
          <p:nvPr>
            <p:ph idx="1" type="subTitle"/>
          </p:nvPr>
        </p:nvSpPr>
        <p:spPr>
          <a:xfrm>
            <a:off x="713225" y="3147477"/>
            <a:ext cx="2106900" cy="135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 samples can be anything from graphics to writing, videos or websites that showcase your design, development or the writing skills you have</a:t>
            </a:r>
            <a:endParaRPr/>
          </a:p>
        </p:txBody>
      </p:sp>
      <p:sp>
        <p:nvSpPr>
          <p:cNvPr id="218" name="Google Shape;218;p34"/>
          <p:cNvSpPr txBox="1"/>
          <p:nvPr>
            <p:ph idx="2" type="subTitle"/>
          </p:nvPr>
        </p:nvSpPr>
        <p:spPr>
          <a:xfrm>
            <a:off x="3074432" y="3147477"/>
            <a:ext cx="2106900" cy="135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Skills and qualifications are the credentials you have that show employers your experience and abilities in various areas that are related to your field</a:t>
            </a:r>
            <a:endParaRPr/>
          </a:p>
        </p:txBody>
      </p:sp>
      <p:sp>
        <p:nvSpPr>
          <p:cNvPr id="219" name="Google Shape;219;p34"/>
          <p:cNvSpPr txBox="1"/>
          <p:nvPr>
            <p:ph idx="3" type="subTitle"/>
          </p:nvPr>
        </p:nvSpPr>
        <p:spPr>
          <a:xfrm>
            <a:off x="5435639" y="3147479"/>
            <a:ext cx="2106900" cy="135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 overview of past project successes or other accomplishments as well as a summary of relevant knowledge and skills gained over the course of your career</a:t>
            </a:r>
            <a:endParaRPr/>
          </a:p>
        </p:txBody>
      </p:sp>
      <p:sp>
        <p:nvSpPr>
          <p:cNvPr id="220" name="Google Shape;220;p34"/>
          <p:cNvSpPr txBox="1"/>
          <p:nvPr>
            <p:ph idx="6" type="subTitle"/>
          </p:nvPr>
        </p:nvSpPr>
        <p:spPr>
          <a:xfrm>
            <a:off x="5435634" y="2494475"/>
            <a:ext cx="2106900" cy="74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Professional narrative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5"/>
          <p:cNvSpPr txBox="1"/>
          <p:nvPr>
            <p:ph type="title"/>
          </p:nvPr>
        </p:nvSpPr>
        <p:spPr>
          <a:xfrm>
            <a:off x="713225" y="3762200"/>
            <a:ext cx="28227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RESUME</a:t>
            </a:r>
            <a:endParaRPr/>
          </a:p>
        </p:txBody>
      </p:sp>
      <p:sp>
        <p:nvSpPr>
          <p:cNvPr id="226" name="Google Shape;226;p35"/>
          <p:cNvSpPr txBox="1"/>
          <p:nvPr>
            <p:ph idx="2" type="title"/>
          </p:nvPr>
        </p:nvSpPr>
        <p:spPr>
          <a:xfrm>
            <a:off x="713225" y="2734600"/>
            <a:ext cx="12888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pic>
        <p:nvPicPr>
          <p:cNvPr id="227" name="Google Shape;227;p35"/>
          <p:cNvPicPr preferRelativeResize="0"/>
          <p:nvPr>
            <p:ph idx="3" type="pic"/>
          </p:nvPr>
        </p:nvPicPr>
        <p:blipFill rotWithShape="1">
          <a:blip r:embed="rId3">
            <a:alphaModFix/>
          </a:blip>
          <a:srcRect b="1399" l="0" r="0" t="1399"/>
          <a:stretch/>
        </p:blipFill>
        <p:spPr>
          <a:xfrm flipH="1">
            <a:off x="5468324" y="819367"/>
            <a:ext cx="2623926" cy="3826678"/>
          </a:xfrm>
          <a:prstGeom prst="rect">
            <a:avLst/>
          </a:prstGeom>
        </p:spPr>
      </p:pic>
      <p:sp>
        <p:nvSpPr>
          <p:cNvPr id="228" name="Google Shape;228;p35"/>
          <p:cNvSpPr txBox="1"/>
          <p:nvPr/>
        </p:nvSpPr>
        <p:spPr>
          <a:xfrm>
            <a:off x="734825" y="367750"/>
            <a:ext cx="1699500" cy="343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DM Sans Medium"/>
                <a:ea typeface="DM Sans Medium"/>
                <a:cs typeface="DM Sans Medium"/>
                <a:sym typeface="DM Sans Medium"/>
              </a:rPr>
              <a:t>PORTFOLIO 2023</a:t>
            </a:r>
            <a:endParaRPr sz="1000">
              <a:solidFill>
                <a:schemeClr val="dk1"/>
              </a:solidFill>
              <a:latin typeface="DM Sans Medium"/>
              <a:ea typeface="DM Sans Medium"/>
              <a:cs typeface="DM Sans Medium"/>
              <a:sym typeface="DM Sans Medium"/>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6"/>
          <p:cNvSpPr txBox="1"/>
          <p:nvPr>
            <p:ph type="title"/>
          </p:nvPr>
        </p:nvSpPr>
        <p:spPr>
          <a:xfrm>
            <a:off x="1727575" y="537275"/>
            <a:ext cx="3021300" cy="48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Jane Doe</a:t>
            </a:r>
            <a:endParaRPr/>
          </a:p>
        </p:txBody>
      </p:sp>
      <p:pic>
        <p:nvPicPr>
          <p:cNvPr id="234" name="Google Shape;234;p36"/>
          <p:cNvPicPr preferRelativeResize="0"/>
          <p:nvPr/>
        </p:nvPicPr>
        <p:blipFill rotWithShape="1">
          <a:blip r:embed="rId3">
            <a:alphaModFix/>
          </a:blip>
          <a:srcRect b="24686" l="11725" r="20961" t="30833"/>
          <a:stretch/>
        </p:blipFill>
        <p:spPr>
          <a:xfrm>
            <a:off x="713225" y="537275"/>
            <a:ext cx="914100" cy="906300"/>
          </a:xfrm>
          <a:prstGeom prst="rect">
            <a:avLst/>
          </a:prstGeom>
          <a:noFill/>
          <a:ln>
            <a:noFill/>
          </a:ln>
        </p:spPr>
      </p:pic>
      <p:sp>
        <p:nvSpPr>
          <p:cNvPr id="235" name="Google Shape;235;p36"/>
          <p:cNvSpPr txBox="1"/>
          <p:nvPr/>
        </p:nvSpPr>
        <p:spPr>
          <a:xfrm>
            <a:off x="1727636" y="1071591"/>
            <a:ext cx="3021300" cy="37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+34 654 321 432 | jane@</a:t>
            </a:r>
            <a:r>
              <a:rPr lang="en" sz="1200">
                <a:solidFill>
                  <a:schemeClr val="dk1"/>
                </a:solidFill>
                <a:latin typeface="DM Sans"/>
                <a:ea typeface="DM Sans"/>
                <a:cs typeface="DM Sans"/>
                <a:sym typeface="DM Sans"/>
              </a:rPr>
              <a:t>freepik</a:t>
            </a:r>
            <a:r>
              <a:rPr lang="en" sz="1200">
                <a:solidFill>
                  <a:schemeClr val="dk1"/>
                </a:solidFill>
                <a:latin typeface="DM Sans"/>
                <a:ea typeface="DM Sans"/>
                <a:cs typeface="DM Sans"/>
                <a:sym typeface="DM Sans"/>
              </a:rPr>
              <a:t>.com</a:t>
            </a:r>
            <a:endParaRPr sz="1200">
              <a:solidFill>
                <a:schemeClr val="dk1"/>
              </a:solidFill>
              <a:latin typeface="DM Sans"/>
              <a:ea typeface="DM Sans"/>
              <a:cs typeface="DM Sans"/>
              <a:sym typeface="DM Sans"/>
            </a:endParaRPr>
          </a:p>
        </p:txBody>
      </p:sp>
      <p:sp>
        <p:nvSpPr>
          <p:cNvPr id="236" name="Google Shape;236;p36"/>
          <p:cNvSpPr txBox="1"/>
          <p:nvPr/>
        </p:nvSpPr>
        <p:spPr>
          <a:xfrm>
            <a:off x="4931225" y="537275"/>
            <a:ext cx="3499200" cy="9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“I always strive for </a:t>
            </a:r>
            <a:r>
              <a:rPr b="1" lang="en" sz="1200">
                <a:solidFill>
                  <a:schemeClr val="dk1"/>
                </a:solidFill>
                <a:latin typeface="DM Sans"/>
                <a:ea typeface="DM Sans"/>
                <a:cs typeface="DM Sans"/>
                <a:sym typeface="DM Sans"/>
              </a:rPr>
              <a:t>excellence</a:t>
            </a:r>
            <a:r>
              <a:rPr lang="en" sz="1200">
                <a:solidFill>
                  <a:schemeClr val="dk1"/>
                </a:solidFill>
                <a:latin typeface="DM Sans"/>
                <a:ea typeface="DM Sans"/>
                <a:cs typeface="DM Sans"/>
                <a:sym typeface="DM Sans"/>
              </a:rPr>
              <a:t>. I believe in the power of </a:t>
            </a:r>
            <a:r>
              <a:rPr b="1" lang="en" sz="1200">
                <a:solidFill>
                  <a:schemeClr val="dk1"/>
                </a:solidFill>
                <a:latin typeface="DM Sans"/>
                <a:ea typeface="DM Sans"/>
                <a:cs typeface="DM Sans"/>
                <a:sym typeface="DM Sans"/>
              </a:rPr>
              <a:t>collaboration</a:t>
            </a:r>
            <a:r>
              <a:rPr lang="en" sz="1200">
                <a:solidFill>
                  <a:schemeClr val="dk1"/>
                </a:solidFill>
                <a:latin typeface="DM Sans"/>
                <a:ea typeface="DM Sans"/>
                <a:cs typeface="DM Sans"/>
                <a:sym typeface="DM Sans"/>
              </a:rPr>
              <a:t>, and I love to build </a:t>
            </a:r>
            <a:r>
              <a:rPr b="1" lang="en" sz="1200">
                <a:solidFill>
                  <a:schemeClr val="dk1"/>
                </a:solidFill>
                <a:latin typeface="DM Sans"/>
                <a:ea typeface="DM Sans"/>
                <a:cs typeface="DM Sans"/>
                <a:sym typeface="DM Sans"/>
              </a:rPr>
              <a:t>meaningful relationships</a:t>
            </a:r>
            <a:r>
              <a:rPr lang="en" sz="1200">
                <a:solidFill>
                  <a:schemeClr val="dk1"/>
                </a:solidFill>
                <a:latin typeface="DM Sans"/>
                <a:ea typeface="DM Sans"/>
                <a:cs typeface="DM Sans"/>
                <a:sym typeface="DM Sans"/>
              </a:rPr>
              <a:t> with clients throughout the </a:t>
            </a:r>
            <a:r>
              <a:rPr b="1" lang="en" sz="1200">
                <a:solidFill>
                  <a:schemeClr val="dk1"/>
                </a:solidFill>
                <a:latin typeface="DM Sans"/>
                <a:ea typeface="DM Sans"/>
                <a:cs typeface="DM Sans"/>
                <a:sym typeface="DM Sans"/>
              </a:rPr>
              <a:t>creative process</a:t>
            </a:r>
            <a:r>
              <a:rPr lang="en" sz="1200">
                <a:solidFill>
                  <a:schemeClr val="dk1"/>
                </a:solidFill>
                <a:latin typeface="DM Sans"/>
                <a:ea typeface="DM Sans"/>
                <a:cs typeface="DM Sans"/>
                <a:sym typeface="DM Sans"/>
              </a:rPr>
              <a:t>”</a:t>
            </a:r>
            <a:endParaRPr sz="1200">
              <a:solidFill>
                <a:schemeClr val="dk1"/>
              </a:solidFill>
              <a:latin typeface="DM Sans"/>
              <a:ea typeface="DM Sans"/>
              <a:cs typeface="DM Sans"/>
              <a:sym typeface="DM Sans"/>
            </a:endParaRPr>
          </a:p>
        </p:txBody>
      </p:sp>
      <p:sp>
        <p:nvSpPr>
          <p:cNvPr id="237" name="Google Shape;237;p36"/>
          <p:cNvSpPr txBox="1"/>
          <p:nvPr/>
        </p:nvSpPr>
        <p:spPr>
          <a:xfrm>
            <a:off x="725075" y="1591869"/>
            <a:ext cx="2322000" cy="413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2000">
                <a:solidFill>
                  <a:schemeClr val="dk1"/>
                </a:solidFill>
                <a:latin typeface="Playfair Display Medium"/>
                <a:ea typeface="Playfair Display Medium"/>
                <a:cs typeface="Playfair Display Medium"/>
                <a:sym typeface="Playfair Display Medium"/>
              </a:rPr>
              <a:t>Experience</a:t>
            </a:r>
            <a:endParaRPr sz="2000">
              <a:solidFill>
                <a:schemeClr val="dk1"/>
              </a:solidFill>
              <a:latin typeface="Playfair Display Medium"/>
              <a:ea typeface="Playfair Display Medium"/>
              <a:cs typeface="Playfair Display Medium"/>
              <a:sym typeface="Playfair Display Medium"/>
            </a:endParaRPr>
          </a:p>
        </p:txBody>
      </p:sp>
      <p:sp>
        <p:nvSpPr>
          <p:cNvPr id="238" name="Google Shape;238;p36"/>
          <p:cNvSpPr txBox="1"/>
          <p:nvPr/>
        </p:nvSpPr>
        <p:spPr>
          <a:xfrm>
            <a:off x="3565037" y="2139650"/>
            <a:ext cx="1435200" cy="2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Marketing agency</a:t>
            </a:r>
            <a:endParaRPr sz="1200">
              <a:solidFill>
                <a:schemeClr val="dk1"/>
              </a:solidFill>
              <a:latin typeface="DM Sans"/>
              <a:ea typeface="DM Sans"/>
              <a:cs typeface="DM Sans"/>
              <a:sym typeface="DM Sans"/>
            </a:endParaRPr>
          </a:p>
        </p:txBody>
      </p:sp>
      <p:sp>
        <p:nvSpPr>
          <p:cNvPr id="239" name="Google Shape;239;p36"/>
          <p:cNvSpPr txBox="1"/>
          <p:nvPr/>
        </p:nvSpPr>
        <p:spPr>
          <a:xfrm>
            <a:off x="713225" y="2422450"/>
            <a:ext cx="42870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Tracking and analyzing data to optimize campaigns</a:t>
            </a:r>
            <a:endParaRPr sz="1200">
              <a:solidFill>
                <a:schemeClr val="dk1"/>
              </a:solidFill>
              <a:latin typeface="DM Sans"/>
              <a:ea typeface="DM Sans"/>
              <a:cs typeface="DM Sans"/>
              <a:sym typeface="DM Sans"/>
            </a:endParaRPr>
          </a:p>
          <a:p>
            <a:pPr indent="-133350" lvl="0" marL="11430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Coordinating promotional activities</a:t>
            </a:r>
            <a:endParaRPr sz="1200">
              <a:solidFill>
                <a:schemeClr val="dk1"/>
              </a:solidFill>
              <a:latin typeface="DM Sans"/>
              <a:ea typeface="DM Sans"/>
              <a:cs typeface="DM Sans"/>
              <a:sym typeface="DM Sans"/>
            </a:endParaRPr>
          </a:p>
        </p:txBody>
      </p:sp>
      <p:sp>
        <p:nvSpPr>
          <p:cNvPr id="240" name="Google Shape;240;p36"/>
          <p:cNvSpPr txBox="1"/>
          <p:nvPr/>
        </p:nvSpPr>
        <p:spPr>
          <a:xfrm>
            <a:off x="713225" y="2139649"/>
            <a:ext cx="1033800" cy="2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DM Sans"/>
                <a:ea typeface="DM Sans"/>
                <a:cs typeface="DM Sans"/>
                <a:sym typeface="DM Sans"/>
              </a:rPr>
              <a:t>Now-20xx</a:t>
            </a:r>
            <a:endParaRPr b="1" sz="1200">
              <a:solidFill>
                <a:schemeClr val="dk1"/>
              </a:solidFill>
              <a:latin typeface="DM Sans"/>
              <a:ea typeface="DM Sans"/>
              <a:cs typeface="DM Sans"/>
              <a:sym typeface="DM Sans"/>
            </a:endParaRPr>
          </a:p>
        </p:txBody>
      </p:sp>
      <p:sp>
        <p:nvSpPr>
          <p:cNvPr id="241" name="Google Shape;241;p36"/>
          <p:cNvSpPr txBox="1"/>
          <p:nvPr/>
        </p:nvSpPr>
        <p:spPr>
          <a:xfrm>
            <a:off x="1758875" y="2139650"/>
            <a:ext cx="1794300" cy="2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DM Sans"/>
                <a:ea typeface="DM Sans"/>
                <a:cs typeface="DM Sans"/>
                <a:sym typeface="DM Sans"/>
              </a:rPr>
              <a:t>Marketing technician</a:t>
            </a:r>
            <a:endParaRPr b="1" sz="1200">
              <a:solidFill>
                <a:schemeClr val="dk1"/>
              </a:solidFill>
              <a:latin typeface="DM Sans"/>
              <a:ea typeface="DM Sans"/>
              <a:cs typeface="DM Sans"/>
              <a:sym typeface="DM Sans"/>
            </a:endParaRPr>
          </a:p>
        </p:txBody>
      </p:sp>
      <p:sp>
        <p:nvSpPr>
          <p:cNvPr id="242" name="Google Shape;242;p36"/>
          <p:cNvSpPr txBox="1"/>
          <p:nvPr/>
        </p:nvSpPr>
        <p:spPr>
          <a:xfrm>
            <a:off x="3565134" y="2965525"/>
            <a:ext cx="1435200" cy="2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Creation studio</a:t>
            </a:r>
            <a:endParaRPr sz="1200">
              <a:solidFill>
                <a:schemeClr val="dk1"/>
              </a:solidFill>
              <a:latin typeface="DM Sans"/>
              <a:ea typeface="DM Sans"/>
              <a:cs typeface="DM Sans"/>
              <a:sym typeface="DM Sans"/>
            </a:endParaRPr>
          </a:p>
        </p:txBody>
      </p:sp>
      <p:sp>
        <p:nvSpPr>
          <p:cNvPr id="243" name="Google Shape;243;p36"/>
          <p:cNvSpPr txBox="1"/>
          <p:nvPr/>
        </p:nvSpPr>
        <p:spPr>
          <a:xfrm>
            <a:off x="713225" y="3248325"/>
            <a:ext cx="42870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Creating videos, podcasts, graphics and infographics</a:t>
            </a:r>
            <a:endParaRPr sz="1200">
              <a:solidFill>
                <a:schemeClr val="dk1"/>
              </a:solidFill>
              <a:latin typeface="DM Sans"/>
              <a:ea typeface="DM Sans"/>
              <a:cs typeface="DM Sans"/>
              <a:sym typeface="DM Sans"/>
            </a:endParaRPr>
          </a:p>
          <a:p>
            <a:pPr indent="-133350" lvl="0" marL="11430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Developing unique and engaging content</a:t>
            </a:r>
            <a:endParaRPr sz="1200">
              <a:solidFill>
                <a:schemeClr val="dk1"/>
              </a:solidFill>
              <a:latin typeface="DM Sans"/>
              <a:ea typeface="DM Sans"/>
              <a:cs typeface="DM Sans"/>
              <a:sym typeface="DM Sans"/>
            </a:endParaRPr>
          </a:p>
        </p:txBody>
      </p:sp>
      <p:sp>
        <p:nvSpPr>
          <p:cNvPr id="244" name="Google Shape;244;p36"/>
          <p:cNvSpPr txBox="1"/>
          <p:nvPr/>
        </p:nvSpPr>
        <p:spPr>
          <a:xfrm>
            <a:off x="713225" y="2965524"/>
            <a:ext cx="1033800" cy="2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DM Sans"/>
                <a:ea typeface="DM Sans"/>
                <a:cs typeface="DM Sans"/>
                <a:sym typeface="DM Sans"/>
              </a:rPr>
              <a:t>20xx-20xx</a:t>
            </a:r>
            <a:endParaRPr b="1" sz="1200">
              <a:solidFill>
                <a:schemeClr val="dk1"/>
              </a:solidFill>
              <a:latin typeface="DM Sans"/>
              <a:ea typeface="DM Sans"/>
              <a:cs typeface="DM Sans"/>
              <a:sym typeface="DM Sans"/>
            </a:endParaRPr>
          </a:p>
        </p:txBody>
      </p:sp>
      <p:sp>
        <p:nvSpPr>
          <p:cNvPr id="245" name="Google Shape;245;p36"/>
          <p:cNvSpPr txBox="1"/>
          <p:nvPr/>
        </p:nvSpPr>
        <p:spPr>
          <a:xfrm>
            <a:off x="1758875" y="2965525"/>
            <a:ext cx="1794300" cy="2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DM Sans"/>
                <a:ea typeface="DM Sans"/>
                <a:cs typeface="DM Sans"/>
                <a:sym typeface="DM Sans"/>
              </a:rPr>
              <a:t>Content creator</a:t>
            </a:r>
            <a:endParaRPr b="1" sz="1200">
              <a:solidFill>
                <a:schemeClr val="dk1"/>
              </a:solidFill>
              <a:latin typeface="DM Sans"/>
              <a:ea typeface="DM Sans"/>
              <a:cs typeface="DM Sans"/>
              <a:sym typeface="DM Sans"/>
            </a:endParaRPr>
          </a:p>
        </p:txBody>
      </p:sp>
      <p:sp>
        <p:nvSpPr>
          <p:cNvPr id="246" name="Google Shape;246;p36"/>
          <p:cNvSpPr txBox="1"/>
          <p:nvPr/>
        </p:nvSpPr>
        <p:spPr>
          <a:xfrm>
            <a:off x="3565037" y="3791400"/>
            <a:ext cx="1435200" cy="2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sz="1200">
                <a:solidFill>
                  <a:schemeClr val="dk1"/>
                </a:solidFill>
                <a:latin typeface="DM Sans"/>
                <a:ea typeface="DM Sans"/>
                <a:cs typeface="DM Sans"/>
                <a:sym typeface="DM Sans"/>
              </a:rPr>
              <a:t>Creation studio</a:t>
            </a:r>
            <a:endParaRPr sz="1200">
              <a:solidFill>
                <a:schemeClr val="dk1"/>
              </a:solidFill>
              <a:latin typeface="DM Sans"/>
              <a:ea typeface="DM Sans"/>
              <a:cs typeface="DM Sans"/>
              <a:sym typeface="DM Sans"/>
            </a:endParaRPr>
          </a:p>
        </p:txBody>
      </p:sp>
      <p:sp>
        <p:nvSpPr>
          <p:cNvPr id="247" name="Google Shape;247;p36"/>
          <p:cNvSpPr txBox="1"/>
          <p:nvPr/>
        </p:nvSpPr>
        <p:spPr>
          <a:xfrm>
            <a:off x="713225" y="4074300"/>
            <a:ext cx="4287000" cy="529800"/>
          </a:xfrm>
          <a:prstGeom prst="rect">
            <a:avLst/>
          </a:prstGeom>
          <a:noFill/>
          <a:ln>
            <a:noFill/>
          </a:ln>
        </p:spPr>
        <p:txBody>
          <a:bodyPr anchorCtr="0" anchor="t" bIns="91425" lIns="171450" spcFirstLastPara="1" rIns="91425" wrap="square" tIns="91425">
            <a:noAutofit/>
          </a:bodyPr>
          <a:lstStyle/>
          <a:p>
            <a:pPr indent="-133350" lvl="0" marL="11430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Motivating and leading team members in tasks</a:t>
            </a:r>
            <a:endParaRPr sz="1200">
              <a:solidFill>
                <a:schemeClr val="dk1"/>
              </a:solidFill>
              <a:latin typeface="DM Sans"/>
              <a:ea typeface="DM Sans"/>
              <a:cs typeface="DM Sans"/>
              <a:sym typeface="DM Sans"/>
            </a:endParaRPr>
          </a:p>
          <a:p>
            <a:pPr indent="-133350" lvl="0" marL="11430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Setting clear objectives and goals for the team</a:t>
            </a:r>
            <a:endParaRPr sz="1200">
              <a:solidFill>
                <a:schemeClr val="dk1"/>
              </a:solidFill>
              <a:latin typeface="DM Sans"/>
              <a:ea typeface="DM Sans"/>
              <a:cs typeface="DM Sans"/>
              <a:sym typeface="DM Sans"/>
            </a:endParaRPr>
          </a:p>
        </p:txBody>
      </p:sp>
      <p:sp>
        <p:nvSpPr>
          <p:cNvPr id="248" name="Google Shape;248;p36"/>
          <p:cNvSpPr txBox="1"/>
          <p:nvPr/>
        </p:nvSpPr>
        <p:spPr>
          <a:xfrm>
            <a:off x="713225" y="3791399"/>
            <a:ext cx="1033800" cy="2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DM Sans"/>
                <a:ea typeface="DM Sans"/>
                <a:cs typeface="DM Sans"/>
                <a:sym typeface="DM Sans"/>
              </a:rPr>
              <a:t>20xx-20xx</a:t>
            </a:r>
            <a:endParaRPr b="1" sz="1200">
              <a:solidFill>
                <a:schemeClr val="dk1"/>
              </a:solidFill>
              <a:latin typeface="DM Sans"/>
              <a:ea typeface="DM Sans"/>
              <a:cs typeface="DM Sans"/>
              <a:sym typeface="DM Sans"/>
            </a:endParaRPr>
          </a:p>
        </p:txBody>
      </p:sp>
      <p:sp>
        <p:nvSpPr>
          <p:cNvPr id="249" name="Google Shape;249;p36"/>
          <p:cNvSpPr txBox="1"/>
          <p:nvPr/>
        </p:nvSpPr>
        <p:spPr>
          <a:xfrm>
            <a:off x="1758875" y="3791400"/>
            <a:ext cx="1794300" cy="2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DM Sans"/>
                <a:ea typeface="DM Sans"/>
                <a:cs typeface="DM Sans"/>
                <a:sym typeface="DM Sans"/>
              </a:rPr>
              <a:t>Team leader</a:t>
            </a:r>
            <a:endParaRPr b="1" sz="1200">
              <a:solidFill>
                <a:schemeClr val="dk1"/>
              </a:solidFill>
              <a:latin typeface="DM Sans"/>
              <a:ea typeface="DM Sans"/>
              <a:cs typeface="DM Sans"/>
              <a:sym typeface="DM Sans"/>
            </a:endParaRPr>
          </a:p>
        </p:txBody>
      </p:sp>
      <p:sp>
        <p:nvSpPr>
          <p:cNvPr id="250" name="Google Shape;250;p36"/>
          <p:cNvSpPr txBox="1"/>
          <p:nvPr/>
        </p:nvSpPr>
        <p:spPr>
          <a:xfrm>
            <a:off x="5271400" y="1591875"/>
            <a:ext cx="1878900" cy="413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1200"/>
              </a:spcAft>
              <a:buNone/>
            </a:pPr>
            <a:r>
              <a:rPr lang="en" sz="2000">
                <a:solidFill>
                  <a:schemeClr val="dk1"/>
                </a:solidFill>
                <a:latin typeface="Playfair Display Medium"/>
                <a:ea typeface="Playfair Display Medium"/>
                <a:cs typeface="Playfair Display Medium"/>
                <a:sym typeface="Playfair Display Medium"/>
              </a:rPr>
              <a:t>Education</a:t>
            </a:r>
            <a:endParaRPr sz="2000">
              <a:solidFill>
                <a:schemeClr val="dk1"/>
              </a:solidFill>
              <a:latin typeface="Playfair Display Medium"/>
              <a:ea typeface="Playfair Display Medium"/>
              <a:cs typeface="Playfair Display Medium"/>
              <a:sym typeface="Playfair Display Medium"/>
            </a:endParaRPr>
          </a:p>
        </p:txBody>
      </p:sp>
      <p:sp>
        <p:nvSpPr>
          <p:cNvPr id="251" name="Google Shape;251;p36"/>
          <p:cNvSpPr txBox="1"/>
          <p:nvPr/>
        </p:nvSpPr>
        <p:spPr>
          <a:xfrm>
            <a:off x="6954850" y="2129250"/>
            <a:ext cx="1475100" cy="668700"/>
          </a:xfrm>
          <a:prstGeom prst="rect">
            <a:avLst/>
          </a:prstGeom>
          <a:noFill/>
          <a:ln>
            <a:noFill/>
          </a:ln>
        </p:spPr>
        <p:txBody>
          <a:bodyPr anchorCtr="0" anchor="t" bIns="91425" lIns="171450" spcFirstLastPara="1" rIns="91425" wrap="square" tIns="91425">
            <a:noAutofit/>
          </a:bodyPr>
          <a:lstStyle/>
          <a:p>
            <a:pPr indent="-133350" lvl="0" marL="5715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Communication</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Writing</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Leadership</a:t>
            </a:r>
            <a:endParaRPr sz="1200">
              <a:solidFill>
                <a:schemeClr val="dk1"/>
              </a:solidFill>
              <a:latin typeface="DM Sans"/>
              <a:ea typeface="DM Sans"/>
              <a:cs typeface="DM Sans"/>
              <a:sym typeface="DM Sans"/>
            </a:endParaRPr>
          </a:p>
        </p:txBody>
      </p:sp>
      <p:sp>
        <p:nvSpPr>
          <p:cNvPr id="252" name="Google Shape;252;p36"/>
          <p:cNvSpPr txBox="1"/>
          <p:nvPr/>
        </p:nvSpPr>
        <p:spPr>
          <a:xfrm>
            <a:off x="5271400" y="2129250"/>
            <a:ext cx="693000" cy="6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DM Sans"/>
                <a:ea typeface="DM Sans"/>
                <a:cs typeface="DM Sans"/>
                <a:sym typeface="DM Sans"/>
              </a:rPr>
              <a:t>20xx- 20xx</a:t>
            </a:r>
            <a:endParaRPr b="1" sz="1200">
              <a:solidFill>
                <a:schemeClr val="dk1"/>
              </a:solidFill>
              <a:latin typeface="DM Sans"/>
              <a:ea typeface="DM Sans"/>
              <a:cs typeface="DM Sans"/>
              <a:sym typeface="DM Sans"/>
            </a:endParaRPr>
          </a:p>
        </p:txBody>
      </p:sp>
      <p:sp>
        <p:nvSpPr>
          <p:cNvPr id="253" name="Google Shape;253;p36"/>
          <p:cNvSpPr txBox="1"/>
          <p:nvPr/>
        </p:nvSpPr>
        <p:spPr>
          <a:xfrm>
            <a:off x="5964482" y="2129250"/>
            <a:ext cx="990300" cy="6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DM Sans"/>
                <a:ea typeface="DM Sans"/>
                <a:cs typeface="DM Sans"/>
                <a:sym typeface="DM Sans"/>
              </a:rPr>
              <a:t>Marketing degree</a:t>
            </a:r>
            <a:endParaRPr b="1" sz="1200">
              <a:solidFill>
                <a:schemeClr val="dk1"/>
              </a:solidFill>
              <a:latin typeface="DM Sans"/>
              <a:ea typeface="DM Sans"/>
              <a:cs typeface="DM Sans"/>
              <a:sym typeface="DM Sans"/>
            </a:endParaRPr>
          </a:p>
        </p:txBody>
      </p:sp>
      <p:sp>
        <p:nvSpPr>
          <p:cNvPr id="254" name="Google Shape;254;p36"/>
          <p:cNvSpPr txBox="1"/>
          <p:nvPr/>
        </p:nvSpPr>
        <p:spPr>
          <a:xfrm>
            <a:off x="6954850" y="3032825"/>
            <a:ext cx="1475100" cy="668700"/>
          </a:xfrm>
          <a:prstGeom prst="rect">
            <a:avLst/>
          </a:prstGeom>
          <a:noFill/>
          <a:ln>
            <a:noFill/>
          </a:ln>
        </p:spPr>
        <p:txBody>
          <a:bodyPr anchorCtr="0" anchor="t" bIns="91425" lIns="171450" spcFirstLastPara="1" rIns="91425" wrap="square" tIns="91425">
            <a:noAutofit/>
          </a:bodyPr>
          <a:lstStyle/>
          <a:p>
            <a:pPr indent="-133350" lvl="0" marL="5715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Graphic Design</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Creativity</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Curiosity</a:t>
            </a:r>
            <a:endParaRPr sz="1200">
              <a:solidFill>
                <a:schemeClr val="dk1"/>
              </a:solidFill>
              <a:latin typeface="DM Sans"/>
              <a:ea typeface="DM Sans"/>
              <a:cs typeface="DM Sans"/>
              <a:sym typeface="DM Sans"/>
            </a:endParaRPr>
          </a:p>
        </p:txBody>
      </p:sp>
      <p:sp>
        <p:nvSpPr>
          <p:cNvPr id="255" name="Google Shape;255;p36"/>
          <p:cNvSpPr txBox="1"/>
          <p:nvPr/>
        </p:nvSpPr>
        <p:spPr>
          <a:xfrm>
            <a:off x="5271400" y="3032825"/>
            <a:ext cx="693000" cy="6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DM Sans"/>
                <a:ea typeface="DM Sans"/>
                <a:cs typeface="DM Sans"/>
                <a:sym typeface="DM Sans"/>
              </a:rPr>
              <a:t>20xx- 20xx</a:t>
            </a:r>
            <a:endParaRPr b="1" sz="1200">
              <a:solidFill>
                <a:schemeClr val="dk1"/>
              </a:solidFill>
              <a:latin typeface="DM Sans"/>
              <a:ea typeface="DM Sans"/>
              <a:cs typeface="DM Sans"/>
              <a:sym typeface="DM Sans"/>
            </a:endParaRPr>
          </a:p>
        </p:txBody>
      </p:sp>
      <p:sp>
        <p:nvSpPr>
          <p:cNvPr id="256" name="Google Shape;256;p36"/>
          <p:cNvSpPr txBox="1"/>
          <p:nvPr/>
        </p:nvSpPr>
        <p:spPr>
          <a:xfrm>
            <a:off x="5964482" y="3032825"/>
            <a:ext cx="990300" cy="6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DM Sans"/>
                <a:ea typeface="DM Sans"/>
                <a:cs typeface="DM Sans"/>
                <a:sym typeface="DM Sans"/>
              </a:rPr>
              <a:t>Master’s in Graphic Design</a:t>
            </a:r>
            <a:endParaRPr b="1" sz="1200">
              <a:solidFill>
                <a:schemeClr val="dk1"/>
              </a:solidFill>
              <a:latin typeface="DM Sans"/>
              <a:ea typeface="DM Sans"/>
              <a:cs typeface="DM Sans"/>
              <a:sym typeface="DM Sans"/>
            </a:endParaRPr>
          </a:p>
        </p:txBody>
      </p:sp>
      <p:sp>
        <p:nvSpPr>
          <p:cNvPr id="257" name="Google Shape;257;p36"/>
          <p:cNvSpPr txBox="1"/>
          <p:nvPr/>
        </p:nvSpPr>
        <p:spPr>
          <a:xfrm>
            <a:off x="6954850" y="3936400"/>
            <a:ext cx="1475100" cy="668700"/>
          </a:xfrm>
          <a:prstGeom prst="rect">
            <a:avLst/>
          </a:prstGeom>
          <a:noFill/>
          <a:ln>
            <a:noFill/>
          </a:ln>
        </p:spPr>
        <p:txBody>
          <a:bodyPr anchorCtr="0" anchor="t" bIns="91425" lIns="171450" spcFirstLastPara="1" rIns="91425" wrap="square" tIns="91425">
            <a:noAutofit/>
          </a:bodyPr>
          <a:lstStyle/>
          <a:p>
            <a:pPr indent="-133350" lvl="0" marL="5715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Creativity</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Adaptability</a:t>
            </a:r>
            <a:endParaRPr sz="1200">
              <a:solidFill>
                <a:schemeClr val="dk1"/>
              </a:solidFill>
              <a:latin typeface="DM Sans"/>
              <a:ea typeface="DM Sans"/>
              <a:cs typeface="DM Sans"/>
              <a:sym typeface="DM Sans"/>
            </a:endParaRPr>
          </a:p>
          <a:p>
            <a:pPr indent="-133350" lvl="0" marL="57150" rtl="0" algn="l">
              <a:spcBef>
                <a:spcPts val="0"/>
              </a:spcBef>
              <a:spcAft>
                <a:spcPts val="0"/>
              </a:spcAft>
              <a:buClr>
                <a:schemeClr val="dk1"/>
              </a:buClr>
              <a:buSzPts val="1200"/>
              <a:buFont typeface="DM Sans"/>
              <a:buChar char="●"/>
            </a:pPr>
            <a:r>
              <a:rPr lang="en" sz="1200">
                <a:solidFill>
                  <a:schemeClr val="dk1"/>
                </a:solidFill>
                <a:latin typeface="DM Sans"/>
                <a:ea typeface="DM Sans"/>
                <a:cs typeface="DM Sans"/>
                <a:sym typeface="DM Sans"/>
              </a:rPr>
              <a:t>Management</a:t>
            </a:r>
            <a:endParaRPr sz="1200">
              <a:solidFill>
                <a:schemeClr val="dk1"/>
              </a:solidFill>
              <a:latin typeface="DM Sans"/>
              <a:ea typeface="DM Sans"/>
              <a:cs typeface="DM Sans"/>
              <a:sym typeface="DM Sans"/>
            </a:endParaRPr>
          </a:p>
        </p:txBody>
      </p:sp>
      <p:sp>
        <p:nvSpPr>
          <p:cNvPr id="258" name="Google Shape;258;p36"/>
          <p:cNvSpPr txBox="1"/>
          <p:nvPr/>
        </p:nvSpPr>
        <p:spPr>
          <a:xfrm>
            <a:off x="5271400" y="3936400"/>
            <a:ext cx="693000" cy="6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DM Sans"/>
                <a:ea typeface="DM Sans"/>
                <a:cs typeface="DM Sans"/>
                <a:sym typeface="DM Sans"/>
              </a:rPr>
              <a:t>20xx- 20xx</a:t>
            </a:r>
            <a:endParaRPr b="1" sz="1200">
              <a:solidFill>
                <a:schemeClr val="dk1"/>
              </a:solidFill>
              <a:latin typeface="DM Sans"/>
              <a:ea typeface="DM Sans"/>
              <a:cs typeface="DM Sans"/>
              <a:sym typeface="DM Sans"/>
            </a:endParaRPr>
          </a:p>
        </p:txBody>
      </p:sp>
      <p:sp>
        <p:nvSpPr>
          <p:cNvPr id="259" name="Google Shape;259;p36"/>
          <p:cNvSpPr txBox="1"/>
          <p:nvPr/>
        </p:nvSpPr>
        <p:spPr>
          <a:xfrm>
            <a:off x="5964482" y="3936400"/>
            <a:ext cx="990300" cy="668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b="1" lang="en" sz="1200">
                <a:solidFill>
                  <a:schemeClr val="dk1"/>
                </a:solidFill>
                <a:latin typeface="DM Sans"/>
                <a:ea typeface="DM Sans"/>
                <a:cs typeface="DM Sans"/>
                <a:sym typeface="DM Sans"/>
              </a:rPr>
              <a:t>Master’s in Content Creation</a:t>
            </a:r>
            <a:endParaRPr b="1" sz="1200">
              <a:solidFill>
                <a:schemeClr val="dk1"/>
              </a:solidFill>
              <a:latin typeface="DM Sans"/>
              <a:ea typeface="DM Sans"/>
              <a:cs typeface="DM Sans"/>
              <a:sym typeface="DM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7"/>
          <p:cNvSpPr txBox="1"/>
          <p:nvPr>
            <p:ph idx="4" type="subTitle"/>
          </p:nvPr>
        </p:nvSpPr>
        <p:spPr>
          <a:xfrm>
            <a:off x="4299412" y="2123225"/>
            <a:ext cx="2695800" cy="83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Content</a:t>
            </a:r>
            <a:endParaRPr/>
          </a:p>
          <a:p>
            <a:pPr indent="0" lvl="0" marL="0" rtl="0" algn="l">
              <a:spcBef>
                <a:spcPts val="0"/>
              </a:spcBef>
              <a:spcAft>
                <a:spcPts val="0"/>
              </a:spcAft>
              <a:buNone/>
            </a:pPr>
            <a:r>
              <a:rPr lang="en"/>
              <a:t>creation projects</a:t>
            </a:r>
            <a:endParaRPr/>
          </a:p>
        </p:txBody>
      </p:sp>
      <p:sp>
        <p:nvSpPr>
          <p:cNvPr id="265" name="Google Shape;265;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PREVIOUS PROJECTS</a:t>
            </a:r>
            <a:endParaRPr/>
          </a:p>
        </p:txBody>
      </p:sp>
      <p:sp>
        <p:nvSpPr>
          <p:cNvPr id="266" name="Google Shape;266;p37"/>
          <p:cNvSpPr txBox="1"/>
          <p:nvPr>
            <p:ph idx="1" type="subTitle"/>
          </p:nvPr>
        </p:nvSpPr>
        <p:spPr>
          <a:xfrm>
            <a:off x="4299414" y="2860575"/>
            <a:ext cx="2695800" cy="16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participated throughout my career in crafting SEO-friendly copy, creating promotional videos, designing newsletters and brochures and more. My work has been well received with several pieces being featured in prominent and important publications”</a:t>
            </a:r>
            <a:endParaRPr/>
          </a:p>
        </p:txBody>
      </p:sp>
      <p:sp>
        <p:nvSpPr>
          <p:cNvPr id="267" name="Google Shape;267;p37"/>
          <p:cNvSpPr txBox="1"/>
          <p:nvPr>
            <p:ph idx="2" type="subTitle"/>
          </p:nvPr>
        </p:nvSpPr>
        <p:spPr>
          <a:xfrm>
            <a:off x="713225" y="2860581"/>
            <a:ext cx="2695800" cy="160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was responsible for managing campaigns across all major social media platforms; creating, curating and optimizing content for maximum engagement; analyzing data to gain insights into customer behavior and maintaining a strong relationship with customers”</a:t>
            </a:r>
            <a:endParaRPr/>
          </a:p>
        </p:txBody>
      </p:sp>
      <p:sp>
        <p:nvSpPr>
          <p:cNvPr id="268" name="Google Shape;268;p37"/>
          <p:cNvSpPr txBox="1"/>
          <p:nvPr>
            <p:ph idx="3" type="subTitle"/>
          </p:nvPr>
        </p:nvSpPr>
        <p:spPr>
          <a:xfrm>
            <a:off x="713237" y="2123225"/>
            <a:ext cx="2695800" cy="83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Marketing</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8"/>
          <p:cNvSpPr txBox="1"/>
          <p:nvPr>
            <p:ph type="title"/>
          </p:nvPr>
        </p:nvSpPr>
        <p:spPr>
          <a:xfrm>
            <a:off x="713250" y="445025"/>
            <a:ext cx="4635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COVER LETTER</a:t>
            </a:r>
            <a:endParaRPr/>
          </a:p>
        </p:txBody>
      </p:sp>
      <p:sp>
        <p:nvSpPr>
          <p:cNvPr id="274" name="Google Shape;274;p38"/>
          <p:cNvSpPr txBox="1"/>
          <p:nvPr>
            <p:ph idx="1" type="body"/>
          </p:nvPr>
        </p:nvSpPr>
        <p:spPr>
          <a:xfrm>
            <a:off x="713250" y="1406925"/>
            <a:ext cx="7717500" cy="25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b="1" lang="en"/>
              <a:t>Welcome to my portfolio!</a:t>
            </a:r>
            <a:endParaRPr/>
          </a:p>
          <a:p>
            <a:pPr indent="0" lvl="0" marL="0" rtl="0" algn="l">
              <a:spcBef>
                <a:spcPts val="1200"/>
              </a:spcBef>
              <a:spcAft>
                <a:spcPts val="0"/>
              </a:spcAft>
              <a:buClr>
                <a:schemeClr val="dk2"/>
              </a:buClr>
              <a:buSzPts val="1100"/>
              <a:buFont typeface="Arial"/>
              <a:buNone/>
            </a:pPr>
            <a:r>
              <a:rPr lang="en"/>
              <a:t>I'm [name], a highly creative and motivated individual, with a passion for [field of expertise]. My portfolio is filled with unique and inspiring content, which showcases my skills in the field</a:t>
            </a:r>
            <a:endParaRPr/>
          </a:p>
          <a:p>
            <a:pPr indent="0" lvl="0" marL="0" rtl="0" algn="l">
              <a:spcBef>
                <a:spcPts val="1200"/>
              </a:spcBef>
              <a:spcAft>
                <a:spcPts val="0"/>
              </a:spcAft>
              <a:buClr>
                <a:schemeClr val="dk2"/>
              </a:buClr>
              <a:buSzPts val="1100"/>
              <a:buFont typeface="Arial"/>
              <a:buNone/>
            </a:pPr>
            <a:r>
              <a:rPr lang="en"/>
              <a:t>Here you will find everything ranging from writing samples, photographs, videos and more. I strive for excellence in all that I do, and this portfolio serves as a testament to my capabilities and accomplishments</a:t>
            </a:r>
            <a:endParaRPr/>
          </a:p>
          <a:p>
            <a:pPr indent="0" lvl="0" marL="0" rtl="0" algn="l">
              <a:spcBef>
                <a:spcPts val="1200"/>
              </a:spcBef>
              <a:spcAft>
                <a:spcPts val="0"/>
              </a:spcAft>
              <a:buClr>
                <a:schemeClr val="dk2"/>
              </a:buClr>
              <a:buSzPts val="1100"/>
              <a:buFont typeface="Arial"/>
              <a:buNone/>
            </a:pPr>
            <a:r>
              <a:rPr lang="en"/>
              <a:t>Have a look around, get to know me better, and don't hesitate to reach out if you have any questions or would like to collaborate!</a:t>
            </a:r>
            <a:endParaRPr/>
          </a:p>
          <a:p>
            <a:pPr indent="0" lvl="0" marL="0" rtl="0" algn="l">
              <a:spcBef>
                <a:spcPts val="1200"/>
              </a:spcBef>
              <a:spcAft>
                <a:spcPts val="1200"/>
              </a:spcAft>
              <a:buClr>
                <a:schemeClr val="dk2"/>
              </a:buClr>
              <a:buSzPts val="1100"/>
              <a:buFont typeface="Arial"/>
              <a:buNone/>
            </a:pPr>
            <a:r>
              <a:rPr lang="en"/>
              <a:t>Sincerely,</a:t>
            </a:r>
            <a:endParaRPr/>
          </a:p>
        </p:txBody>
      </p:sp>
      <p:sp>
        <p:nvSpPr>
          <p:cNvPr id="275" name="Google Shape;275;p38"/>
          <p:cNvSpPr txBox="1"/>
          <p:nvPr/>
        </p:nvSpPr>
        <p:spPr>
          <a:xfrm>
            <a:off x="6532350" y="3913725"/>
            <a:ext cx="1898400" cy="440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000">
                <a:solidFill>
                  <a:schemeClr val="dk1"/>
                </a:solidFill>
                <a:latin typeface="Playfair Display Medium"/>
                <a:ea typeface="Playfair Display Medium"/>
                <a:cs typeface="Playfair Display Medium"/>
                <a:sym typeface="Playfair Display Medium"/>
              </a:rPr>
              <a:t>Jane Doe</a:t>
            </a:r>
            <a:endParaRPr sz="2000">
              <a:solidFill>
                <a:schemeClr val="dk1"/>
              </a:solidFill>
              <a:latin typeface="Playfair Display Medium"/>
              <a:ea typeface="Playfair Display Medium"/>
              <a:cs typeface="Playfair Display Medium"/>
              <a:sym typeface="Playfair Display Medium"/>
            </a:endParaRPr>
          </a:p>
        </p:txBody>
      </p:sp>
      <p:sp>
        <p:nvSpPr>
          <p:cNvPr id="276" name="Google Shape;276;p38"/>
          <p:cNvSpPr txBox="1"/>
          <p:nvPr/>
        </p:nvSpPr>
        <p:spPr>
          <a:xfrm>
            <a:off x="4617150" y="4321216"/>
            <a:ext cx="3813600" cy="293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1200"/>
              </a:spcAft>
              <a:buNone/>
            </a:pPr>
            <a:r>
              <a:rPr lang="en" sz="1200">
                <a:solidFill>
                  <a:schemeClr val="dk1"/>
                </a:solidFill>
                <a:latin typeface="DM Sans"/>
                <a:ea typeface="DM Sans"/>
                <a:cs typeface="DM Sans"/>
                <a:sym typeface="DM Sans"/>
              </a:rPr>
              <a:t>+91  620 421 838 | jane@freepik.com</a:t>
            </a:r>
            <a:endParaRPr sz="1200">
              <a:solidFill>
                <a:schemeClr val="dk1"/>
              </a:solidFill>
              <a:latin typeface="DM Sans"/>
              <a:ea typeface="DM Sans"/>
              <a:cs typeface="DM Sans"/>
              <a:sym typeface="DM Sans"/>
            </a:endParaRPr>
          </a:p>
        </p:txBody>
      </p:sp>
      <p:sp>
        <p:nvSpPr>
          <p:cNvPr id="277" name="Google Shape;277;p38"/>
          <p:cNvSpPr txBox="1"/>
          <p:nvPr/>
        </p:nvSpPr>
        <p:spPr>
          <a:xfrm>
            <a:off x="4657675" y="539500"/>
            <a:ext cx="3773100" cy="264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Slidesgo</a:t>
            </a:r>
            <a:endParaRPr sz="1200">
              <a:solidFill>
                <a:schemeClr val="dk1"/>
              </a:solidFill>
              <a:latin typeface="DM Sans"/>
              <a:ea typeface="DM Sans"/>
              <a:cs typeface="DM Sans"/>
              <a:sym typeface="DM Sans"/>
            </a:endParaRPr>
          </a:p>
        </p:txBody>
      </p:sp>
      <p:sp>
        <p:nvSpPr>
          <p:cNvPr id="278" name="Google Shape;278;p38"/>
          <p:cNvSpPr txBox="1"/>
          <p:nvPr/>
        </p:nvSpPr>
        <p:spPr>
          <a:xfrm>
            <a:off x="4657686" y="841227"/>
            <a:ext cx="3773100" cy="264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+91  651 736 904 </a:t>
            </a:r>
            <a:endParaRPr sz="1200">
              <a:solidFill>
                <a:schemeClr val="dk1"/>
              </a:solidFill>
              <a:latin typeface="DM Sans"/>
              <a:ea typeface="DM Sans"/>
              <a:cs typeface="DM Sans"/>
              <a:sym typeface="DM Sans"/>
            </a:endParaRPr>
          </a:p>
        </p:txBody>
      </p:sp>
      <p:sp>
        <p:nvSpPr>
          <p:cNvPr id="279" name="Google Shape;279;p38"/>
          <p:cNvSpPr txBox="1"/>
          <p:nvPr/>
        </p:nvSpPr>
        <p:spPr>
          <a:xfrm>
            <a:off x="4657686" y="1142953"/>
            <a:ext cx="3773100" cy="264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DM Sans"/>
                <a:ea typeface="DM Sans"/>
                <a:cs typeface="DM Sans"/>
                <a:sym typeface="DM Sans"/>
              </a:rPr>
              <a:t>charlie@slidesgo.com</a:t>
            </a:r>
            <a:endParaRPr sz="1200">
              <a:solidFill>
                <a:schemeClr val="dk1"/>
              </a:solidFill>
              <a:latin typeface="DM Sans"/>
              <a:ea typeface="DM Sans"/>
              <a:cs typeface="DM Sans"/>
              <a:sym typeface="DM Sans"/>
            </a:endParaRPr>
          </a:p>
        </p:txBody>
      </p:sp>
    </p:spTree>
  </p:cSld>
  <p:clrMapOvr>
    <a:masterClrMapping/>
  </p:clrMapOvr>
</p:sld>
</file>

<file path=ppt/theme/theme1.xml><?xml version="1.0" encoding="utf-8"?>
<a:theme xmlns:a="http://schemas.openxmlformats.org/drawingml/2006/main" xmlns:r="http://schemas.openxmlformats.org/officeDocument/2006/relationships" name="Formal and Professional Portfolio by Slidesgo">
  <a:themeElements>
    <a:clrScheme name="Simple Light">
      <a:dk1>
        <a:srgbClr val="333333"/>
      </a:dk1>
      <a:lt1>
        <a:srgbClr val="F7F4F1"/>
      </a:lt1>
      <a:dk2>
        <a:srgbClr val="444444"/>
      </a:dk2>
      <a:lt2>
        <a:srgbClr val="555555"/>
      </a:lt2>
      <a:accent1>
        <a:srgbClr val="666666"/>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